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13"/>
  </p:notesMasterIdLst>
  <p:handoutMasterIdLst>
    <p:handoutMasterId r:id="rId14"/>
  </p:handoutMasterIdLst>
  <p:sldIdLst>
    <p:sldId id="3009" r:id="rId2"/>
    <p:sldId id="2901" r:id="rId3"/>
    <p:sldId id="3027" r:id="rId4"/>
    <p:sldId id="2926" r:id="rId5"/>
    <p:sldId id="3028" r:id="rId6"/>
    <p:sldId id="3029" r:id="rId7"/>
    <p:sldId id="3030" r:id="rId8"/>
    <p:sldId id="3031" r:id="rId9"/>
    <p:sldId id="3034" r:id="rId10"/>
    <p:sldId id="3033" r:id="rId11"/>
    <p:sldId id="3032" r:id="rId12"/>
  </p:sldIdLst>
  <p:sldSz cx="9906000" cy="6858000" type="A4"/>
  <p:notesSz cx="9929813" cy="6799263"/>
  <p:custDataLst>
    <p:tags r:id="rId15"/>
  </p:custDataLst>
  <p:defaultTextStyle>
    <a:defPPr>
      <a:defRPr lang="en-US"/>
    </a:defPPr>
    <a:lvl1pPr algn="l" rtl="0" fontAlgn="base">
      <a:spcBef>
        <a:spcPct val="0"/>
      </a:spcBef>
      <a:spcAft>
        <a:spcPct val="0"/>
      </a:spcAft>
      <a:defRPr kumimoji="1" sz="1000" b="1" kern="1200">
        <a:solidFill>
          <a:schemeClr val="tx1"/>
        </a:solidFill>
        <a:latin typeface="Arial" pitchFamily="34" charset="0"/>
        <a:ea typeface="+mn-ea"/>
        <a:cs typeface="+mn-cs"/>
      </a:defRPr>
    </a:lvl1pPr>
    <a:lvl2pPr marL="457200" algn="l" rtl="0" fontAlgn="base">
      <a:spcBef>
        <a:spcPct val="0"/>
      </a:spcBef>
      <a:spcAft>
        <a:spcPct val="0"/>
      </a:spcAft>
      <a:defRPr kumimoji="1" sz="1000" b="1" kern="1200">
        <a:solidFill>
          <a:schemeClr val="tx1"/>
        </a:solidFill>
        <a:latin typeface="Arial" pitchFamily="34" charset="0"/>
        <a:ea typeface="+mn-ea"/>
        <a:cs typeface="+mn-cs"/>
      </a:defRPr>
    </a:lvl2pPr>
    <a:lvl3pPr marL="914400" algn="l" rtl="0" fontAlgn="base">
      <a:spcBef>
        <a:spcPct val="0"/>
      </a:spcBef>
      <a:spcAft>
        <a:spcPct val="0"/>
      </a:spcAft>
      <a:defRPr kumimoji="1" sz="1000" b="1" kern="1200">
        <a:solidFill>
          <a:schemeClr val="tx1"/>
        </a:solidFill>
        <a:latin typeface="Arial" pitchFamily="34" charset="0"/>
        <a:ea typeface="+mn-ea"/>
        <a:cs typeface="+mn-cs"/>
      </a:defRPr>
    </a:lvl3pPr>
    <a:lvl4pPr marL="1371600" algn="l" rtl="0" fontAlgn="base">
      <a:spcBef>
        <a:spcPct val="0"/>
      </a:spcBef>
      <a:spcAft>
        <a:spcPct val="0"/>
      </a:spcAft>
      <a:defRPr kumimoji="1" sz="1000" b="1" kern="1200">
        <a:solidFill>
          <a:schemeClr val="tx1"/>
        </a:solidFill>
        <a:latin typeface="Arial" pitchFamily="34" charset="0"/>
        <a:ea typeface="+mn-ea"/>
        <a:cs typeface="+mn-cs"/>
      </a:defRPr>
    </a:lvl4pPr>
    <a:lvl5pPr marL="1828800" algn="l" rtl="0" fontAlgn="base">
      <a:spcBef>
        <a:spcPct val="0"/>
      </a:spcBef>
      <a:spcAft>
        <a:spcPct val="0"/>
      </a:spcAft>
      <a:defRPr kumimoji="1" sz="1000" b="1" kern="1200">
        <a:solidFill>
          <a:schemeClr val="tx1"/>
        </a:solidFill>
        <a:latin typeface="Arial" pitchFamily="34" charset="0"/>
        <a:ea typeface="+mn-ea"/>
        <a:cs typeface="+mn-cs"/>
      </a:defRPr>
    </a:lvl5pPr>
    <a:lvl6pPr marL="2286000" algn="l" defTabSz="914400" rtl="0" eaLnBrk="1" latinLnBrk="0" hangingPunct="1">
      <a:defRPr kumimoji="1" sz="1000" b="1" kern="1200">
        <a:solidFill>
          <a:schemeClr val="tx1"/>
        </a:solidFill>
        <a:latin typeface="Arial" pitchFamily="34" charset="0"/>
        <a:ea typeface="+mn-ea"/>
        <a:cs typeface="+mn-cs"/>
      </a:defRPr>
    </a:lvl6pPr>
    <a:lvl7pPr marL="2743200" algn="l" defTabSz="914400" rtl="0" eaLnBrk="1" latinLnBrk="0" hangingPunct="1">
      <a:defRPr kumimoji="1" sz="1000" b="1" kern="1200">
        <a:solidFill>
          <a:schemeClr val="tx1"/>
        </a:solidFill>
        <a:latin typeface="Arial" pitchFamily="34" charset="0"/>
        <a:ea typeface="+mn-ea"/>
        <a:cs typeface="+mn-cs"/>
      </a:defRPr>
    </a:lvl7pPr>
    <a:lvl8pPr marL="3200400" algn="l" defTabSz="914400" rtl="0" eaLnBrk="1" latinLnBrk="0" hangingPunct="1">
      <a:defRPr kumimoji="1" sz="1000" b="1" kern="1200">
        <a:solidFill>
          <a:schemeClr val="tx1"/>
        </a:solidFill>
        <a:latin typeface="Arial" pitchFamily="34" charset="0"/>
        <a:ea typeface="+mn-ea"/>
        <a:cs typeface="+mn-cs"/>
      </a:defRPr>
    </a:lvl8pPr>
    <a:lvl9pPr marL="3657600" algn="l" defTabSz="914400" rtl="0" eaLnBrk="1" latinLnBrk="0" hangingPunct="1">
      <a:defRPr kumimoji="1" sz="10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6229">
          <p15:clr>
            <a:srgbClr val="A4A3A4"/>
          </p15:clr>
        </p15:guide>
      </p15:sldGuideLst>
    </p:ext>
    <p:ext uri="{2D200454-40CA-4A62-9FC3-DE9A4176ACB9}">
      <p15:notesGuideLst xmlns:p15="http://schemas.microsoft.com/office/powerpoint/2012/main">
        <p15:guide id="1" orient="horz" pos="2143">
          <p15:clr>
            <a:srgbClr val="A4A3A4"/>
          </p15:clr>
        </p15:guide>
        <p15:guide id="2" pos="3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C2C"/>
    <a:srgbClr val="969696"/>
    <a:srgbClr val="2ED313"/>
    <a:srgbClr val="468BA4"/>
    <a:srgbClr val="3D6087"/>
    <a:srgbClr val="B1C6DD"/>
    <a:srgbClr val="D4782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6571" autoAdjust="0"/>
  </p:normalViewPr>
  <p:slideViewPr>
    <p:cSldViewPr snapToGrid="0">
      <p:cViewPr varScale="1">
        <p:scale>
          <a:sx n="89" d="100"/>
          <a:sy n="89" d="100"/>
        </p:scale>
        <p:origin x="1075" y="82"/>
      </p:cViewPr>
      <p:guideLst>
        <p:guide orient="horz" pos="4319"/>
        <p:guide pos="6229"/>
      </p:guideLst>
    </p:cSldViewPr>
  </p:slideViewPr>
  <p:outlineViewPr>
    <p:cViewPr>
      <p:scale>
        <a:sx n="25" d="100"/>
        <a:sy n="25" d="100"/>
      </p:scale>
      <p:origin x="0" y="0"/>
    </p:cViewPr>
  </p:outlineViewPr>
  <p:notesTextViewPr>
    <p:cViewPr>
      <p:scale>
        <a:sx n="50" d="100"/>
        <a:sy n="50" d="100"/>
      </p:scale>
      <p:origin x="0" y="0"/>
    </p:cViewPr>
  </p:notesTextViewPr>
  <p:sorterViewPr>
    <p:cViewPr>
      <p:scale>
        <a:sx n="100" d="100"/>
        <a:sy n="100" d="100"/>
      </p:scale>
      <p:origin x="0" y="30468"/>
    </p:cViewPr>
  </p:sorterViewPr>
  <p:notesViewPr>
    <p:cSldViewPr snapToGrid="0">
      <p:cViewPr varScale="1">
        <p:scale>
          <a:sx n="81" d="100"/>
          <a:sy n="81" d="100"/>
        </p:scale>
        <p:origin x="-174" y="-90"/>
      </p:cViewPr>
      <p:guideLst>
        <p:guide orient="horz" pos="2143"/>
        <p:guide pos="3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48A32-9F18-479F-9EC8-7BAB6E16FFC4}" type="doc">
      <dgm:prSet loTypeId="urn:microsoft.com/office/officeart/2005/8/layout/hProcess3" loCatId="process" qsTypeId="urn:microsoft.com/office/officeart/2005/8/quickstyle/simple1" qsCatId="simple" csTypeId="urn:microsoft.com/office/officeart/2005/8/colors/accent3_1" csCatId="accent3" phldr="1"/>
      <dgm:spPr/>
    </dgm:pt>
    <dgm:pt modelId="{B87BD03B-B8C1-42C6-8D6D-BF99F01B96F9}">
      <dgm:prSet phldrT="[Texto]"/>
      <dgm:spPr/>
      <dgm:t>
        <a:bodyPr/>
        <a:lstStyle/>
        <a:p>
          <a:r>
            <a:rPr lang="es-ES" dirty="0" err="1"/>
            <a:t>Planning</a:t>
          </a:r>
          <a:r>
            <a:rPr lang="es-ES" dirty="0"/>
            <a:t> </a:t>
          </a:r>
          <a:r>
            <a:rPr lang="es-ES" dirty="0" err="1"/>
            <a:t>centered</a:t>
          </a:r>
          <a:r>
            <a:rPr lang="es-ES" dirty="0"/>
            <a:t> in </a:t>
          </a:r>
          <a:r>
            <a:rPr lang="es-ES" dirty="0" err="1"/>
            <a:t>the</a:t>
          </a:r>
          <a:r>
            <a:rPr lang="es-ES" dirty="0"/>
            <a:t> </a:t>
          </a:r>
          <a:r>
            <a:rPr lang="es-ES" dirty="0" err="1"/>
            <a:t>student</a:t>
          </a:r>
          <a:endParaRPr lang="es-ES" dirty="0"/>
        </a:p>
      </dgm:t>
    </dgm:pt>
    <dgm:pt modelId="{D7EF9AEB-2C2C-44D2-84D6-2482F1DF3159}" type="parTrans" cxnId="{7CDA26BD-A171-418F-AD89-E43B5F897737}">
      <dgm:prSet/>
      <dgm:spPr/>
      <dgm:t>
        <a:bodyPr/>
        <a:lstStyle/>
        <a:p>
          <a:endParaRPr lang="es-ES"/>
        </a:p>
      </dgm:t>
    </dgm:pt>
    <dgm:pt modelId="{4B5DCEA7-5D11-4B33-8D73-D7DF4F54E3A5}" type="sibTrans" cxnId="{7CDA26BD-A171-418F-AD89-E43B5F897737}">
      <dgm:prSet/>
      <dgm:spPr/>
      <dgm:t>
        <a:bodyPr/>
        <a:lstStyle/>
        <a:p>
          <a:endParaRPr lang="es-ES"/>
        </a:p>
      </dgm:t>
    </dgm:pt>
    <dgm:pt modelId="{8D4D135A-4EE2-44E3-8235-F89B5AAF297D}">
      <dgm:prSet phldrT="[Texto]"/>
      <dgm:spPr/>
      <dgm:t>
        <a:bodyPr/>
        <a:lstStyle/>
        <a:p>
          <a:r>
            <a:rPr lang="es-ES" dirty="0" err="1"/>
            <a:t>Teacher</a:t>
          </a:r>
          <a:r>
            <a:rPr lang="es-ES" dirty="0"/>
            <a:t> </a:t>
          </a:r>
          <a:r>
            <a:rPr lang="es-ES" dirty="0" err="1"/>
            <a:t>identity</a:t>
          </a:r>
          <a:r>
            <a:rPr lang="es-ES" dirty="0"/>
            <a:t> </a:t>
          </a:r>
          <a:r>
            <a:rPr lang="es-ES" dirty="0" err="1"/>
            <a:t>construction</a:t>
          </a:r>
          <a:endParaRPr lang="es-ES" dirty="0"/>
        </a:p>
      </dgm:t>
    </dgm:pt>
    <dgm:pt modelId="{7A6A0719-4B52-4716-94F6-36C5BB303524}" type="parTrans" cxnId="{6EDC59E5-1AC1-4CF5-8A2E-F2E9E26088C8}">
      <dgm:prSet/>
      <dgm:spPr/>
      <dgm:t>
        <a:bodyPr/>
        <a:lstStyle/>
        <a:p>
          <a:endParaRPr lang="es-ES"/>
        </a:p>
      </dgm:t>
    </dgm:pt>
    <dgm:pt modelId="{2931528D-1136-4980-9ED7-253BF2BF71B8}" type="sibTrans" cxnId="{6EDC59E5-1AC1-4CF5-8A2E-F2E9E26088C8}">
      <dgm:prSet/>
      <dgm:spPr/>
      <dgm:t>
        <a:bodyPr/>
        <a:lstStyle/>
        <a:p>
          <a:endParaRPr lang="es-ES"/>
        </a:p>
      </dgm:t>
    </dgm:pt>
    <dgm:pt modelId="{BD7B8496-7682-4AD1-9F50-D02E2ABD1F06}">
      <dgm:prSet phldrT="[Texto]"/>
      <dgm:spPr/>
      <dgm:t>
        <a:bodyPr/>
        <a:lstStyle/>
        <a:p>
          <a:r>
            <a:rPr lang="es-ES" dirty="0" err="1"/>
            <a:t>Building</a:t>
          </a:r>
          <a:r>
            <a:rPr lang="es-ES" dirty="0"/>
            <a:t> a </a:t>
          </a:r>
          <a:r>
            <a:rPr lang="es-ES" dirty="0" err="1"/>
            <a:t>learning</a:t>
          </a:r>
          <a:r>
            <a:rPr lang="es-ES" dirty="0"/>
            <a:t> </a:t>
          </a:r>
          <a:r>
            <a:rPr lang="es-ES" dirty="0" err="1"/>
            <a:t>community</a:t>
          </a:r>
          <a:endParaRPr lang="es-ES" dirty="0"/>
        </a:p>
      </dgm:t>
    </dgm:pt>
    <dgm:pt modelId="{ACE6579B-204F-4723-B44E-C58EB40483D8}" type="parTrans" cxnId="{659818FC-A9D7-4B2D-A746-A30DAC551849}">
      <dgm:prSet/>
      <dgm:spPr/>
      <dgm:t>
        <a:bodyPr/>
        <a:lstStyle/>
        <a:p>
          <a:endParaRPr lang="es-ES"/>
        </a:p>
      </dgm:t>
    </dgm:pt>
    <dgm:pt modelId="{45A144E1-3318-4803-8757-9A3A5EA7B2C2}" type="sibTrans" cxnId="{659818FC-A9D7-4B2D-A746-A30DAC551849}">
      <dgm:prSet/>
      <dgm:spPr/>
      <dgm:t>
        <a:bodyPr/>
        <a:lstStyle/>
        <a:p>
          <a:endParaRPr lang="es-ES"/>
        </a:p>
      </dgm:t>
    </dgm:pt>
    <dgm:pt modelId="{FE1F37C9-7824-45CD-9E6E-9CF22D69E195}">
      <dgm:prSet phldrT="[Texto]"/>
      <dgm:spPr/>
      <dgm:t>
        <a:bodyPr/>
        <a:lstStyle/>
        <a:p>
          <a:r>
            <a:rPr lang="es-ES" dirty="0" err="1"/>
            <a:t>Transformation</a:t>
          </a:r>
          <a:r>
            <a:rPr lang="es-ES" dirty="0"/>
            <a:t> </a:t>
          </a:r>
          <a:r>
            <a:rPr lang="es-ES" dirty="0" err="1"/>
            <a:t>to</a:t>
          </a:r>
          <a:r>
            <a:rPr lang="es-ES" dirty="0"/>
            <a:t> a </a:t>
          </a:r>
          <a:r>
            <a:rPr lang="es-ES" dirty="0" err="1"/>
            <a:t>curriculum</a:t>
          </a:r>
          <a:r>
            <a:rPr lang="es-ES" dirty="0"/>
            <a:t> </a:t>
          </a:r>
          <a:r>
            <a:rPr lang="es-ES" dirty="0" err="1"/>
            <a:t>based</a:t>
          </a:r>
          <a:r>
            <a:rPr lang="es-ES" dirty="0"/>
            <a:t> </a:t>
          </a:r>
          <a:r>
            <a:rPr lang="es-ES" dirty="0" err="1"/>
            <a:t>on</a:t>
          </a:r>
          <a:r>
            <a:rPr lang="es-ES" dirty="0"/>
            <a:t> </a:t>
          </a:r>
          <a:r>
            <a:rPr lang="es-ES" dirty="0" err="1"/>
            <a:t>understanting</a:t>
          </a:r>
          <a:endParaRPr lang="es-ES" dirty="0"/>
        </a:p>
      </dgm:t>
    </dgm:pt>
    <dgm:pt modelId="{F7EC5854-B1F5-4F8F-9E8E-3338372405C5}" type="parTrans" cxnId="{C2DEB935-6CF4-4A9B-B1D9-0B4B190B0FD2}">
      <dgm:prSet/>
      <dgm:spPr/>
      <dgm:t>
        <a:bodyPr/>
        <a:lstStyle/>
        <a:p>
          <a:endParaRPr lang="es-ES"/>
        </a:p>
      </dgm:t>
    </dgm:pt>
    <dgm:pt modelId="{4038E335-BE16-43C3-8BBE-7ED43032072E}" type="sibTrans" cxnId="{C2DEB935-6CF4-4A9B-B1D9-0B4B190B0FD2}">
      <dgm:prSet/>
      <dgm:spPr/>
      <dgm:t>
        <a:bodyPr/>
        <a:lstStyle/>
        <a:p>
          <a:endParaRPr lang="es-ES"/>
        </a:p>
      </dgm:t>
    </dgm:pt>
    <dgm:pt modelId="{EB642233-D833-42C5-ACC4-2D9863865CA0}" type="pres">
      <dgm:prSet presAssocID="{D3448A32-9F18-479F-9EC8-7BAB6E16FFC4}" presName="Name0" presStyleCnt="0">
        <dgm:presLayoutVars>
          <dgm:dir/>
          <dgm:animLvl val="lvl"/>
          <dgm:resizeHandles val="exact"/>
        </dgm:presLayoutVars>
      </dgm:prSet>
      <dgm:spPr/>
    </dgm:pt>
    <dgm:pt modelId="{1C4E142B-FE2C-462A-83BA-0A44E2514F33}" type="pres">
      <dgm:prSet presAssocID="{D3448A32-9F18-479F-9EC8-7BAB6E16FFC4}" presName="dummy" presStyleCnt="0"/>
      <dgm:spPr/>
    </dgm:pt>
    <dgm:pt modelId="{07ED9654-2994-4F14-A28E-85F6CB94D6A9}" type="pres">
      <dgm:prSet presAssocID="{D3448A32-9F18-479F-9EC8-7BAB6E16FFC4}" presName="linH" presStyleCnt="0"/>
      <dgm:spPr/>
    </dgm:pt>
    <dgm:pt modelId="{EF26F97B-476A-49FA-AEB3-42D069B47461}" type="pres">
      <dgm:prSet presAssocID="{D3448A32-9F18-479F-9EC8-7BAB6E16FFC4}" presName="padding1" presStyleCnt="0"/>
      <dgm:spPr/>
    </dgm:pt>
    <dgm:pt modelId="{CF9819B9-73BD-46EB-9CAC-C81F1C297BD3}" type="pres">
      <dgm:prSet presAssocID="{B87BD03B-B8C1-42C6-8D6D-BF99F01B96F9}" presName="linV" presStyleCnt="0"/>
      <dgm:spPr/>
    </dgm:pt>
    <dgm:pt modelId="{CB4BA7D6-B19D-47F2-A633-F23814FB080C}" type="pres">
      <dgm:prSet presAssocID="{B87BD03B-B8C1-42C6-8D6D-BF99F01B96F9}" presName="spVertical1" presStyleCnt="0"/>
      <dgm:spPr/>
    </dgm:pt>
    <dgm:pt modelId="{9C562DE8-2799-4A65-998F-2C036E2ED256}" type="pres">
      <dgm:prSet presAssocID="{B87BD03B-B8C1-42C6-8D6D-BF99F01B96F9}" presName="parTx" presStyleLbl="revTx" presStyleIdx="0" presStyleCnt="4">
        <dgm:presLayoutVars>
          <dgm:chMax val="0"/>
          <dgm:chPref val="0"/>
          <dgm:bulletEnabled val="1"/>
        </dgm:presLayoutVars>
      </dgm:prSet>
      <dgm:spPr/>
      <dgm:t>
        <a:bodyPr/>
        <a:lstStyle/>
        <a:p>
          <a:endParaRPr lang="it-IT"/>
        </a:p>
      </dgm:t>
    </dgm:pt>
    <dgm:pt modelId="{9F0A45E4-E2CD-4113-869F-CD083967B623}" type="pres">
      <dgm:prSet presAssocID="{B87BD03B-B8C1-42C6-8D6D-BF99F01B96F9}" presName="spVertical2" presStyleCnt="0"/>
      <dgm:spPr/>
    </dgm:pt>
    <dgm:pt modelId="{582BF7CA-BA99-4D13-B074-045939BACC7B}" type="pres">
      <dgm:prSet presAssocID="{B87BD03B-B8C1-42C6-8D6D-BF99F01B96F9}" presName="spVertical3" presStyleCnt="0"/>
      <dgm:spPr/>
    </dgm:pt>
    <dgm:pt modelId="{9FC8C08A-2A4A-49D4-8EE2-C99C193BCA15}" type="pres">
      <dgm:prSet presAssocID="{4B5DCEA7-5D11-4B33-8D73-D7DF4F54E3A5}" presName="space" presStyleCnt="0"/>
      <dgm:spPr/>
    </dgm:pt>
    <dgm:pt modelId="{769528D7-9370-40CB-B8D2-5C9B8A484487}" type="pres">
      <dgm:prSet presAssocID="{8D4D135A-4EE2-44E3-8235-F89B5AAF297D}" presName="linV" presStyleCnt="0"/>
      <dgm:spPr/>
    </dgm:pt>
    <dgm:pt modelId="{875C2D79-F841-472A-ABF8-D6E58CAD7654}" type="pres">
      <dgm:prSet presAssocID="{8D4D135A-4EE2-44E3-8235-F89B5AAF297D}" presName="spVertical1" presStyleCnt="0"/>
      <dgm:spPr/>
    </dgm:pt>
    <dgm:pt modelId="{F57CF1B3-F875-49DC-983C-636A02034137}" type="pres">
      <dgm:prSet presAssocID="{8D4D135A-4EE2-44E3-8235-F89B5AAF297D}" presName="parTx" presStyleLbl="revTx" presStyleIdx="1" presStyleCnt="4">
        <dgm:presLayoutVars>
          <dgm:chMax val="0"/>
          <dgm:chPref val="0"/>
          <dgm:bulletEnabled val="1"/>
        </dgm:presLayoutVars>
      </dgm:prSet>
      <dgm:spPr/>
      <dgm:t>
        <a:bodyPr/>
        <a:lstStyle/>
        <a:p>
          <a:endParaRPr lang="it-IT"/>
        </a:p>
      </dgm:t>
    </dgm:pt>
    <dgm:pt modelId="{162C5880-F4DF-4B81-8BDD-D318F8464B50}" type="pres">
      <dgm:prSet presAssocID="{8D4D135A-4EE2-44E3-8235-F89B5AAF297D}" presName="spVertical2" presStyleCnt="0"/>
      <dgm:spPr/>
    </dgm:pt>
    <dgm:pt modelId="{4428377F-FF68-490A-BB13-FB3AA008BFB0}" type="pres">
      <dgm:prSet presAssocID="{8D4D135A-4EE2-44E3-8235-F89B5AAF297D}" presName="spVertical3" presStyleCnt="0"/>
      <dgm:spPr/>
    </dgm:pt>
    <dgm:pt modelId="{3127533D-63E1-440C-B511-C0AD421F98A8}" type="pres">
      <dgm:prSet presAssocID="{2931528D-1136-4980-9ED7-253BF2BF71B8}" presName="space" presStyleCnt="0"/>
      <dgm:spPr/>
    </dgm:pt>
    <dgm:pt modelId="{DD027DDF-D5CF-4C17-A379-0F77ABAA5D02}" type="pres">
      <dgm:prSet presAssocID="{BD7B8496-7682-4AD1-9F50-D02E2ABD1F06}" presName="linV" presStyleCnt="0"/>
      <dgm:spPr/>
    </dgm:pt>
    <dgm:pt modelId="{8934E094-EDD8-44EB-B3BD-2BF82120A1FC}" type="pres">
      <dgm:prSet presAssocID="{BD7B8496-7682-4AD1-9F50-D02E2ABD1F06}" presName="spVertical1" presStyleCnt="0"/>
      <dgm:spPr/>
    </dgm:pt>
    <dgm:pt modelId="{D870F8C4-7B96-4422-87DA-33700F72F663}" type="pres">
      <dgm:prSet presAssocID="{BD7B8496-7682-4AD1-9F50-D02E2ABD1F06}" presName="parTx" presStyleLbl="revTx" presStyleIdx="2" presStyleCnt="4">
        <dgm:presLayoutVars>
          <dgm:chMax val="0"/>
          <dgm:chPref val="0"/>
          <dgm:bulletEnabled val="1"/>
        </dgm:presLayoutVars>
      </dgm:prSet>
      <dgm:spPr/>
      <dgm:t>
        <a:bodyPr/>
        <a:lstStyle/>
        <a:p>
          <a:endParaRPr lang="it-IT"/>
        </a:p>
      </dgm:t>
    </dgm:pt>
    <dgm:pt modelId="{3CBD006D-2AC0-477A-B5B9-7C2280CCA0E4}" type="pres">
      <dgm:prSet presAssocID="{BD7B8496-7682-4AD1-9F50-D02E2ABD1F06}" presName="spVertical2" presStyleCnt="0"/>
      <dgm:spPr/>
    </dgm:pt>
    <dgm:pt modelId="{D6306B4F-BD5D-4EA6-9316-3D4275D4F9C8}" type="pres">
      <dgm:prSet presAssocID="{BD7B8496-7682-4AD1-9F50-D02E2ABD1F06}" presName="spVertical3" presStyleCnt="0"/>
      <dgm:spPr/>
    </dgm:pt>
    <dgm:pt modelId="{098E0904-DD04-43D0-B531-80F21CD4EF92}" type="pres">
      <dgm:prSet presAssocID="{45A144E1-3318-4803-8757-9A3A5EA7B2C2}" presName="space" presStyleCnt="0"/>
      <dgm:spPr/>
    </dgm:pt>
    <dgm:pt modelId="{36B7B8EB-90AF-46E4-BC6A-1332737DC51A}" type="pres">
      <dgm:prSet presAssocID="{FE1F37C9-7824-45CD-9E6E-9CF22D69E195}" presName="linV" presStyleCnt="0"/>
      <dgm:spPr/>
    </dgm:pt>
    <dgm:pt modelId="{E974E4D4-A611-4F67-BF39-FAF63C807986}" type="pres">
      <dgm:prSet presAssocID="{FE1F37C9-7824-45CD-9E6E-9CF22D69E195}" presName="spVertical1" presStyleCnt="0"/>
      <dgm:spPr/>
    </dgm:pt>
    <dgm:pt modelId="{E8D6C753-9E69-4625-9DC0-DF9520D8009B}" type="pres">
      <dgm:prSet presAssocID="{FE1F37C9-7824-45CD-9E6E-9CF22D69E195}" presName="parTx" presStyleLbl="revTx" presStyleIdx="3" presStyleCnt="4">
        <dgm:presLayoutVars>
          <dgm:chMax val="0"/>
          <dgm:chPref val="0"/>
          <dgm:bulletEnabled val="1"/>
        </dgm:presLayoutVars>
      </dgm:prSet>
      <dgm:spPr/>
      <dgm:t>
        <a:bodyPr/>
        <a:lstStyle/>
        <a:p>
          <a:endParaRPr lang="it-IT"/>
        </a:p>
      </dgm:t>
    </dgm:pt>
    <dgm:pt modelId="{A5221CBA-9D34-4824-A3F6-D50CBAEAB33B}" type="pres">
      <dgm:prSet presAssocID="{FE1F37C9-7824-45CD-9E6E-9CF22D69E195}" presName="spVertical2" presStyleCnt="0"/>
      <dgm:spPr/>
    </dgm:pt>
    <dgm:pt modelId="{55F2B58D-8EE0-4083-BF60-6473E47424CE}" type="pres">
      <dgm:prSet presAssocID="{FE1F37C9-7824-45CD-9E6E-9CF22D69E195}" presName="spVertical3" presStyleCnt="0"/>
      <dgm:spPr/>
    </dgm:pt>
    <dgm:pt modelId="{DED47121-E9A6-4790-9D68-8BBE205FA325}" type="pres">
      <dgm:prSet presAssocID="{D3448A32-9F18-479F-9EC8-7BAB6E16FFC4}" presName="padding2" presStyleCnt="0"/>
      <dgm:spPr/>
    </dgm:pt>
    <dgm:pt modelId="{AE5BDC09-7D9E-467F-A66D-77D36ABA2467}" type="pres">
      <dgm:prSet presAssocID="{D3448A32-9F18-479F-9EC8-7BAB6E16FFC4}" presName="negArrow" presStyleCnt="0"/>
      <dgm:spPr/>
    </dgm:pt>
    <dgm:pt modelId="{F0101393-557A-4E43-8D82-B5D48CF63188}" type="pres">
      <dgm:prSet presAssocID="{D3448A32-9F18-479F-9EC8-7BAB6E16FFC4}" presName="backgroundArrow" presStyleLbl="node1" presStyleIdx="0" presStyleCnt="1" custLinFactNeighborX="38970" custLinFactNeighborY="-1104"/>
      <dgm:spPr/>
    </dgm:pt>
  </dgm:ptLst>
  <dgm:cxnLst>
    <dgm:cxn modelId="{659818FC-A9D7-4B2D-A746-A30DAC551849}" srcId="{D3448A32-9F18-479F-9EC8-7BAB6E16FFC4}" destId="{BD7B8496-7682-4AD1-9F50-D02E2ABD1F06}" srcOrd="2" destOrd="0" parTransId="{ACE6579B-204F-4723-B44E-C58EB40483D8}" sibTransId="{45A144E1-3318-4803-8757-9A3A5EA7B2C2}"/>
    <dgm:cxn modelId="{6EDC59E5-1AC1-4CF5-8A2E-F2E9E26088C8}" srcId="{D3448A32-9F18-479F-9EC8-7BAB6E16FFC4}" destId="{8D4D135A-4EE2-44E3-8235-F89B5AAF297D}" srcOrd="1" destOrd="0" parTransId="{7A6A0719-4B52-4716-94F6-36C5BB303524}" sibTransId="{2931528D-1136-4980-9ED7-253BF2BF71B8}"/>
    <dgm:cxn modelId="{C2DEB935-6CF4-4A9B-B1D9-0B4B190B0FD2}" srcId="{D3448A32-9F18-479F-9EC8-7BAB6E16FFC4}" destId="{FE1F37C9-7824-45CD-9E6E-9CF22D69E195}" srcOrd="3" destOrd="0" parTransId="{F7EC5854-B1F5-4F8F-9E8E-3338372405C5}" sibTransId="{4038E335-BE16-43C3-8BBE-7ED43032072E}"/>
    <dgm:cxn modelId="{0C3C39ED-0D4F-4F80-A197-CDC9C23596D0}" type="presOf" srcId="{BD7B8496-7682-4AD1-9F50-D02E2ABD1F06}" destId="{D870F8C4-7B96-4422-87DA-33700F72F663}" srcOrd="0" destOrd="0" presId="urn:microsoft.com/office/officeart/2005/8/layout/hProcess3"/>
    <dgm:cxn modelId="{49FC67EA-7665-4A32-A496-CC219C52DC65}" type="presOf" srcId="{FE1F37C9-7824-45CD-9E6E-9CF22D69E195}" destId="{E8D6C753-9E69-4625-9DC0-DF9520D8009B}" srcOrd="0" destOrd="0" presId="urn:microsoft.com/office/officeart/2005/8/layout/hProcess3"/>
    <dgm:cxn modelId="{9BE8F589-6E75-4547-A9EE-2F55F7AF7105}" type="presOf" srcId="{B87BD03B-B8C1-42C6-8D6D-BF99F01B96F9}" destId="{9C562DE8-2799-4A65-998F-2C036E2ED256}" srcOrd="0" destOrd="0" presId="urn:microsoft.com/office/officeart/2005/8/layout/hProcess3"/>
    <dgm:cxn modelId="{221FEB28-2C15-46AE-ADAB-5000BCA0DD2F}" type="presOf" srcId="{D3448A32-9F18-479F-9EC8-7BAB6E16FFC4}" destId="{EB642233-D833-42C5-ACC4-2D9863865CA0}" srcOrd="0" destOrd="0" presId="urn:microsoft.com/office/officeart/2005/8/layout/hProcess3"/>
    <dgm:cxn modelId="{7CDA26BD-A171-418F-AD89-E43B5F897737}" srcId="{D3448A32-9F18-479F-9EC8-7BAB6E16FFC4}" destId="{B87BD03B-B8C1-42C6-8D6D-BF99F01B96F9}" srcOrd="0" destOrd="0" parTransId="{D7EF9AEB-2C2C-44D2-84D6-2482F1DF3159}" sibTransId="{4B5DCEA7-5D11-4B33-8D73-D7DF4F54E3A5}"/>
    <dgm:cxn modelId="{EFADF3C6-DEF3-4DB0-9B1F-DD02032E4BCC}" type="presOf" srcId="{8D4D135A-4EE2-44E3-8235-F89B5AAF297D}" destId="{F57CF1B3-F875-49DC-983C-636A02034137}" srcOrd="0" destOrd="0" presId="urn:microsoft.com/office/officeart/2005/8/layout/hProcess3"/>
    <dgm:cxn modelId="{8157689C-F2B2-4F65-A3A0-D7094904A38F}" type="presParOf" srcId="{EB642233-D833-42C5-ACC4-2D9863865CA0}" destId="{1C4E142B-FE2C-462A-83BA-0A44E2514F33}" srcOrd="0" destOrd="0" presId="urn:microsoft.com/office/officeart/2005/8/layout/hProcess3"/>
    <dgm:cxn modelId="{CB172004-A9B9-4A8A-9E07-435D1B67BF06}" type="presParOf" srcId="{EB642233-D833-42C5-ACC4-2D9863865CA0}" destId="{07ED9654-2994-4F14-A28E-85F6CB94D6A9}" srcOrd="1" destOrd="0" presId="urn:microsoft.com/office/officeart/2005/8/layout/hProcess3"/>
    <dgm:cxn modelId="{471529EE-758B-4169-B886-B90151CD8798}" type="presParOf" srcId="{07ED9654-2994-4F14-A28E-85F6CB94D6A9}" destId="{EF26F97B-476A-49FA-AEB3-42D069B47461}" srcOrd="0" destOrd="0" presId="urn:microsoft.com/office/officeart/2005/8/layout/hProcess3"/>
    <dgm:cxn modelId="{5738B12D-F30D-4BC5-9E64-81B791FC168E}" type="presParOf" srcId="{07ED9654-2994-4F14-A28E-85F6CB94D6A9}" destId="{CF9819B9-73BD-46EB-9CAC-C81F1C297BD3}" srcOrd="1" destOrd="0" presId="urn:microsoft.com/office/officeart/2005/8/layout/hProcess3"/>
    <dgm:cxn modelId="{68928B68-1A91-4634-8332-1B32A4F88B9F}" type="presParOf" srcId="{CF9819B9-73BD-46EB-9CAC-C81F1C297BD3}" destId="{CB4BA7D6-B19D-47F2-A633-F23814FB080C}" srcOrd="0" destOrd="0" presId="urn:microsoft.com/office/officeart/2005/8/layout/hProcess3"/>
    <dgm:cxn modelId="{EA658309-891F-44B9-B4DF-36F909A21781}" type="presParOf" srcId="{CF9819B9-73BD-46EB-9CAC-C81F1C297BD3}" destId="{9C562DE8-2799-4A65-998F-2C036E2ED256}" srcOrd="1" destOrd="0" presId="urn:microsoft.com/office/officeart/2005/8/layout/hProcess3"/>
    <dgm:cxn modelId="{9F00BD56-F3D8-4212-9E74-BEE2910C5D2B}" type="presParOf" srcId="{CF9819B9-73BD-46EB-9CAC-C81F1C297BD3}" destId="{9F0A45E4-E2CD-4113-869F-CD083967B623}" srcOrd="2" destOrd="0" presId="urn:microsoft.com/office/officeart/2005/8/layout/hProcess3"/>
    <dgm:cxn modelId="{468A9091-0493-479D-86FE-AE2F334F23AB}" type="presParOf" srcId="{CF9819B9-73BD-46EB-9CAC-C81F1C297BD3}" destId="{582BF7CA-BA99-4D13-B074-045939BACC7B}" srcOrd="3" destOrd="0" presId="urn:microsoft.com/office/officeart/2005/8/layout/hProcess3"/>
    <dgm:cxn modelId="{8B578BAF-4CA9-4838-BDDE-1F690092625E}" type="presParOf" srcId="{07ED9654-2994-4F14-A28E-85F6CB94D6A9}" destId="{9FC8C08A-2A4A-49D4-8EE2-C99C193BCA15}" srcOrd="2" destOrd="0" presId="urn:microsoft.com/office/officeart/2005/8/layout/hProcess3"/>
    <dgm:cxn modelId="{12DDB85B-B9C5-455B-9C21-6503852015F4}" type="presParOf" srcId="{07ED9654-2994-4F14-A28E-85F6CB94D6A9}" destId="{769528D7-9370-40CB-B8D2-5C9B8A484487}" srcOrd="3" destOrd="0" presId="urn:microsoft.com/office/officeart/2005/8/layout/hProcess3"/>
    <dgm:cxn modelId="{DCDB0A1B-032A-4C04-9907-CDD967CA5238}" type="presParOf" srcId="{769528D7-9370-40CB-B8D2-5C9B8A484487}" destId="{875C2D79-F841-472A-ABF8-D6E58CAD7654}" srcOrd="0" destOrd="0" presId="urn:microsoft.com/office/officeart/2005/8/layout/hProcess3"/>
    <dgm:cxn modelId="{380D6BB5-B2C1-45F7-B67F-A4CC670A945D}" type="presParOf" srcId="{769528D7-9370-40CB-B8D2-5C9B8A484487}" destId="{F57CF1B3-F875-49DC-983C-636A02034137}" srcOrd="1" destOrd="0" presId="urn:microsoft.com/office/officeart/2005/8/layout/hProcess3"/>
    <dgm:cxn modelId="{DA216E95-AA28-4664-AB97-AB4ABBE46FB4}" type="presParOf" srcId="{769528D7-9370-40CB-B8D2-5C9B8A484487}" destId="{162C5880-F4DF-4B81-8BDD-D318F8464B50}" srcOrd="2" destOrd="0" presId="urn:microsoft.com/office/officeart/2005/8/layout/hProcess3"/>
    <dgm:cxn modelId="{37BC743A-7B16-4B6C-A92B-D99F70238D48}" type="presParOf" srcId="{769528D7-9370-40CB-B8D2-5C9B8A484487}" destId="{4428377F-FF68-490A-BB13-FB3AA008BFB0}" srcOrd="3" destOrd="0" presId="urn:microsoft.com/office/officeart/2005/8/layout/hProcess3"/>
    <dgm:cxn modelId="{C12270ED-284E-4793-90A5-5AEAD3F4D405}" type="presParOf" srcId="{07ED9654-2994-4F14-A28E-85F6CB94D6A9}" destId="{3127533D-63E1-440C-B511-C0AD421F98A8}" srcOrd="4" destOrd="0" presId="urn:microsoft.com/office/officeart/2005/8/layout/hProcess3"/>
    <dgm:cxn modelId="{AC114351-6D99-4562-AC46-E66DEB8D2E36}" type="presParOf" srcId="{07ED9654-2994-4F14-A28E-85F6CB94D6A9}" destId="{DD027DDF-D5CF-4C17-A379-0F77ABAA5D02}" srcOrd="5" destOrd="0" presId="urn:microsoft.com/office/officeart/2005/8/layout/hProcess3"/>
    <dgm:cxn modelId="{A438FB89-71DA-43E0-A613-C6907AC2D164}" type="presParOf" srcId="{DD027DDF-D5CF-4C17-A379-0F77ABAA5D02}" destId="{8934E094-EDD8-44EB-B3BD-2BF82120A1FC}" srcOrd="0" destOrd="0" presId="urn:microsoft.com/office/officeart/2005/8/layout/hProcess3"/>
    <dgm:cxn modelId="{02EDEDFB-B29A-42A7-9F95-6D922ACA72B3}" type="presParOf" srcId="{DD027DDF-D5CF-4C17-A379-0F77ABAA5D02}" destId="{D870F8C4-7B96-4422-87DA-33700F72F663}" srcOrd="1" destOrd="0" presId="urn:microsoft.com/office/officeart/2005/8/layout/hProcess3"/>
    <dgm:cxn modelId="{B0A5F0CD-DC85-4236-9216-83E7C4EEA201}" type="presParOf" srcId="{DD027DDF-D5CF-4C17-A379-0F77ABAA5D02}" destId="{3CBD006D-2AC0-477A-B5B9-7C2280CCA0E4}" srcOrd="2" destOrd="0" presId="urn:microsoft.com/office/officeart/2005/8/layout/hProcess3"/>
    <dgm:cxn modelId="{7D10BDE3-86AD-47F7-B316-87A4849762E6}" type="presParOf" srcId="{DD027DDF-D5CF-4C17-A379-0F77ABAA5D02}" destId="{D6306B4F-BD5D-4EA6-9316-3D4275D4F9C8}" srcOrd="3" destOrd="0" presId="urn:microsoft.com/office/officeart/2005/8/layout/hProcess3"/>
    <dgm:cxn modelId="{8E4E6E4D-8CE8-4A4C-A8F8-0A2E062CE287}" type="presParOf" srcId="{07ED9654-2994-4F14-A28E-85F6CB94D6A9}" destId="{098E0904-DD04-43D0-B531-80F21CD4EF92}" srcOrd="6" destOrd="0" presId="urn:microsoft.com/office/officeart/2005/8/layout/hProcess3"/>
    <dgm:cxn modelId="{9BCCB766-D59E-4D9F-8FC4-13492519C3C8}" type="presParOf" srcId="{07ED9654-2994-4F14-A28E-85F6CB94D6A9}" destId="{36B7B8EB-90AF-46E4-BC6A-1332737DC51A}" srcOrd="7" destOrd="0" presId="urn:microsoft.com/office/officeart/2005/8/layout/hProcess3"/>
    <dgm:cxn modelId="{CE8F55B2-F924-4CED-B823-6E4DF0CDE0C2}" type="presParOf" srcId="{36B7B8EB-90AF-46E4-BC6A-1332737DC51A}" destId="{E974E4D4-A611-4F67-BF39-FAF63C807986}" srcOrd="0" destOrd="0" presId="urn:microsoft.com/office/officeart/2005/8/layout/hProcess3"/>
    <dgm:cxn modelId="{E89A0AFA-6188-412D-B6F9-5A6771A1572D}" type="presParOf" srcId="{36B7B8EB-90AF-46E4-BC6A-1332737DC51A}" destId="{E8D6C753-9E69-4625-9DC0-DF9520D8009B}" srcOrd="1" destOrd="0" presId="urn:microsoft.com/office/officeart/2005/8/layout/hProcess3"/>
    <dgm:cxn modelId="{D17F7F15-55CF-4752-B903-F40FC254483E}" type="presParOf" srcId="{36B7B8EB-90AF-46E4-BC6A-1332737DC51A}" destId="{A5221CBA-9D34-4824-A3F6-D50CBAEAB33B}" srcOrd="2" destOrd="0" presId="urn:microsoft.com/office/officeart/2005/8/layout/hProcess3"/>
    <dgm:cxn modelId="{CB6CFEA2-C39F-4DF4-A67E-11FE68CA5732}" type="presParOf" srcId="{36B7B8EB-90AF-46E4-BC6A-1332737DC51A}" destId="{55F2B58D-8EE0-4083-BF60-6473E47424CE}" srcOrd="3" destOrd="0" presId="urn:microsoft.com/office/officeart/2005/8/layout/hProcess3"/>
    <dgm:cxn modelId="{950EA0B8-83CB-4DA4-8691-06CDB8EE2235}" type="presParOf" srcId="{07ED9654-2994-4F14-A28E-85F6CB94D6A9}" destId="{DED47121-E9A6-4790-9D68-8BBE205FA325}" srcOrd="8" destOrd="0" presId="urn:microsoft.com/office/officeart/2005/8/layout/hProcess3"/>
    <dgm:cxn modelId="{9D7C2C88-5ACA-468D-8A9B-57FBA90E926F}" type="presParOf" srcId="{07ED9654-2994-4F14-A28E-85F6CB94D6A9}" destId="{AE5BDC09-7D9E-467F-A66D-77D36ABA2467}" srcOrd="9" destOrd="0" presId="urn:microsoft.com/office/officeart/2005/8/layout/hProcess3"/>
    <dgm:cxn modelId="{9D31A18D-4166-44A2-9C45-6C0B7326C1C4}" type="presParOf" srcId="{07ED9654-2994-4F14-A28E-85F6CB94D6A9}" destId="{F0101393-557A-4E43-8D82-B5D48CF63188}"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42814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16" tIns="45415" rIns="90816" bIns="45415" numCol="1" anchor="t" anchorCtr="0" compatLnSpc="1">
            <a:prstTxWarp prst="textNoShape">
              <a:avLst/>
            </a:prstTxWarp>
          </a:bodyPr>
          <a:lstStyle>
            <a:lvl1pPr defTabSz="910153" eaLnBrk="0" hangingPunct="0">
              <a:defRPr sz="1100">
                <a:solidFill>
                  <a:srgbClr val="000000"/>
                </a:solidFill>
              </a:defRPr>
            </a:lvl1pPr>
          </a:lstStyle>
          <a:p>
            <a:pPr>
              <a:defRPr/>
            </a:pPr>
            <a:endParaRPr lang="en-GB"/>
          </a:p>
        </p:txBody>
      </p:sp>
      <p:sp>
        <p:nvSpPr>
          <p:cNvPr id="129027" name="Rectangle 3"/>
          <p:cNvSpPr>
            <a:spLocks noGrp="1" noChangeArrowheads="1"/>
          </p:cNvSpPr>
          <p:nvPr>
            <p:ph type="dt" sz="quarter" idx="1"/>
          </p:nvPr>
        </p:nvSpPr>
        <p:spPr bwMode="auto">
          <a:xfrm>
            <a:off x="5648325" y="0"/>
            <a:ext cx="42814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16" tIns="45415" rIns="90816" bIns="45415" numCol="1" anchor="t" anchorCtr="0" compatLnSpc="1">
            <a:prstTxWarp prst="textNoShape">
              <a:avLst/>
            </a:prstTxWarp>
          </a:bodyPr>
          <a:lstStyle>
            <a:lvl1pPr algn="r" defTabSz="910153" eaLnBrk="0" hangingPunct="0">
              <a:defRPr sz="1100">
                <a:solidFill>
                  <a:srgbClr val="000000"/>
                </a:solidFill>
              </a:defRPr>
            </a:lvl1pPr>
          </a:lstStyle>
          <a:p>
            <a:pPr>
              <a:defRPr/>
            </a:pPr>
            <a:endParaRPr lang="en-GB"/>
          </a:p>
        </p:txBody>
      </p:sp>
      <p:sp>
        <p:nvSpPr>
          <p:cNvPr id="129028" name="Rectangle 4"/>
          <p:cNvSpPr>
            <a:spLocks noGrp="1" noChangeArrowheads="1"/>
          </p:cNvSpPr>
          <p:nvPr>
            <p:ph type="ftr" sz="quarter" idx="2"/>
          </p:nvPr>
        </p:nvSpPr>
        <p:spPr bwMode="auto">
          <a:xfrm>
            <a:off x="0" y="6477000"/>
            <a:ext cx="42814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16" tIns="45415" rIns="90816" bIns="45415" numCol="1" anchor="b" anchorCtr="0" compatLnSpc="1">
            <a:prstTxWarp prst="textNoShape">
              <a:avLst/>
            </a:prstTxWarp>
          </a:bodyPr>
          <a:lstStyle>
            <a:lvl1pPr defTabSz="910153" eaLnBrk="0" hangingPunct="0">
              <a:defRPr sz="1100">
                <a:solidFill>
                  <a:srgbClr val="000000"/>
                </a:solidFill>
              </a:defRPr>
            </a:lvl1pPr>
          </a:lstStyle>
          <a:p>
            <a:pPr>
              <a:defRPr/>
            </a:pPr>
            <a:r>
              <a:rPr lang="es-ES"/>
              <a:t>PROPUESTA DE COLABORACION CON EL GOBIERNO DE KAZAJSTAN PARA EL DESARROLLO DE UNA ESCUELA NACIONAL SUPERIOR DE HOSTELERIA</a:t>
            </a:r>
            <a:endParaRPr lang="en-GB"/>
          </a:p>
        </p:txBody>
      </p:sp>
      <p:sp>
        <p:nvSpPr>
          <p:cNvPr id="129029" name="Rectangle 5"/>
          <p:cNvSpPr>
            <a:spLocks noGrp="1" noChangeArrowheads="1"/>
          </p:cNvSpPr>
          <p:nvPr>
            <p:ph type="sldNum" sz="quarter" idx="3"/>
          </p:nvPr>
        </p:nvSpPr>
        <p:spPr bwMode="auto">
          <a:xfrm>
            <a:off x="5648325" y="6477000"/>
            <a:ext cx="42814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16" tIns="45415" rIns="90816" bIns="45415" numCol="1" anchor="b" anchorCtr="0" compatLnSpc="1">
            <a:prstTxWarp prst="textNoShape">
              <a:avLst/>
            </a:prstTxWarp>
          </a:bodyPr>
          <a:lstStyle>
            <a:lvl1pPr algn="r" defTabSz="910153" eaLnBrk="0" hangingPunct="0">
              <a:defRPr sz="1100">
                <a:solidFill>
                  <a:srgbClr val="000000"/>
                </a:solidFill>
              </a:defRPr>
            </a:lvl1pPr>
          </a:lstStyle>
          <a:p>
            <a:pPr>
              <a:defRPr/>
            </a:pPr>
            <a:fld id="{DD3035F7-87BF-4427-BA2B-AB2C6AFF8530}" type="slidenum">
              <a:rPr lang="en-GB"/>
              <a:pPr>
                <a:defRPr/>
              </a:pPr>
              <a:t>‹N›</a:t>
            </a:fld>
            <a:endParaRPr lang="en-GB"/>
          </a:p>
        </p:txBody>
      </p:sp>
    </p:spTree>
    <p:extLst>
      <p:ext uri="{BB962C8B-B14F-4D97-AF65-F5344CB8AC3E}">
        <p14:creationId xmlns:p14="http://schemas.microsoft.com/office/powerpoint/2010/main" val="333343099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16" tIns="45415" rIns="90816" bIns="45415" numCol="1" anchor="t" anchorCtr="0" compatLnSpc="1">
            <a:prstTxWarp prst="textNoShape">
              <a:avLst/>
            </a:prstTxWarp>
          </a:bodyPr>
          <a:lstStyle>
            <a:lvl1pPr defTabSz="910153" eaLnBrk="0" hangingPunct="0">
              <a:defRPr kumimoji="0" sz="1100" b="0"/>
            </a:lvl1pPr>
          </a:lstStyle>
          <a:p>
            <a:pPr>
              <a:defRPr/>
            </a:pPr>
            <a:endParaRPr lang="de-DE" altLang="de-DE"/>
          </a:p>
        </p:txBody>
      </p:sp>
      <p:sp>
        <p:nvSpPr>
          <p:cNvPr id="6147" name="Rectangle 3"/>
          <p:cNvSpPr>
            <a:spLocks noGrp="1" noChangeArrowheads="1"/>
          </p:cNvSpPr>
          <p:nvPr>
            <p:ph type="dt" idx="1"/>
          </p:nvPr>
        </p:nvSpPr>
        <p:spPr bwMode="auto">
          <a:xfrm>
            <a:off x="5624513" y="0"/>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16" tIns="45415" rIns="90816" bIns="45415" numCol="1" anchor="t" anchorCtr="0" compatLnSpc="1">
            <a:prstTxWarp prst="textNoShape">
              <a:avLst/>
            </a:prstTxWarp>
          </a:bodyPr>
          <a:lstStyle>
            <a:lvl1pPr algn="r" defTabSz="910153" eaLnBrk="0" hangingPunct="0">
              <a:defRPr kumimoji="0" sz="1100" b="0"/>
            </a:lvl1pPr>
          </a:lstStyle>
          <a:p>
            <a:pPr>
              <a:defRPr/>
            </a:pPr>
            <a:endParaRPr lang="de-DE" altLang="de-DE"/>
          </a:p>
        </p:txBody>
      </p:sp>
      <p:sp>
        <p:nvSpPr>
          <p:cNvPr id="79876" name="Rectangle 4"/>
          <p:cNvSpPr>
            <a:spLocks noGrp="1" noRot="1" noChangeAspect="1" noChangeArrowheads="1" noTextEdit="1"/>
          </p:cNvSpPr>
          <p:nvPr>
            <p:ph type="sldImg" idx="2"/>
          </p:nvPr>
        </p:nvSpPr>
        <p:spPr bwMode="auto">
          <a:xfrm>
            <a:off x="3135313" y="509588"/>
            <a:ext cx="3673475" cy="254476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325563" y="3225800"/>
            <a:ext cx="7278687"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16" tIns="45415" rIns="90816" bIns="45415" numCol="1" anchor="t" anchorCtr="0" compatLnSpc="1">
            <a:prstTxWarp prst="textNoShape">
              <a:avLst/>
            </a:prstTxWarp>
          </a:bodyPr>
          <a:lstStyle/>
          <a:p>
            <a:pPr lvl="0"/>
            <a:r>
              <a:rPr lang="en-US" altLang="de-DE" noProof="0"/>
              <a:t>Click to edit Master text styles</a:t>
            </a:r>
          </a:p>
          <a:p>
            <a:pPr lvl="1"/>
            <a:r>
              <a:rPr lang="en-US" altLang="de-DE" noProof="0"/>
              <a:t>Second level</a:t>
            </a:r>
          </a:p>
          <a:p>
            <a:pPr lvl="2"/>
            <a:r>
              <a:rPr lang="en-US" altLang="de-DE" noProof="0"/>
              <a:t>Third level</a:t>
            </a:r>
          </a:p>
          <a:p>
            <a:pPr lvl="3"/>
            <a:r>
              <a:rPr lang="en-US" altLang="de-DE" noProof="0"/>
              <a:t>Fourth level</a:t>
            </a:r>
          </a:p>
          <a:p>
            <a:pPr lvl="4"/>
            <a:r>
              <a:rPr lang="en-US" altLang="de-DE" noProof="0"/>
              <a:t>Fifth level</a:t>
            </a:r>
          </a:p>
        </p:txBody>
      </p:sp>
      <p:sp>
        <p:nvSpPr>
          <p:cNvPr id="6150" name="Rectangle 6"/>
          <p:cNvSpPr>
            <a:spLocks noGrp="1" noChangeArrowheads="1"/>
          </p:cNvSpPr>
          <p:nvPr>
            <p:ph type="ftr" sz="quarter" idx="4"/>
          </p:nvPr>
        </p:nvSpPr>
        <p:spPr bwMode="auto">
          <a:xfrm>
            <a:off x="0" y="6462713"/>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16" tIns="45415" rIns="90816" bIns="45415" numCol="1" anchor="b" anchorCtr="0" compatLnSpc="1">
            <a:prstTxWarp prst="textNoShape">
              <a:avLst/>
            </a:prstTxWarp>
          </a:bodyPr>
          <a:lstStyle>
            <a:lvl1pPr defTabSz="910153" eaLnBrk="0" hangingPunct="0">
              <a:defRPr kumimoji="0" sz="1100" b="0"/>
            </a:lvl1pPr>
          </a:lstStyle>
          <a:p>
            <a:pPr>
              <a:defRPr/>
            </a:pPr>
            <a:r>
              <a:rPr lang="es-ES" altLang="de-DE"/>
              <a:t>PROPUESTA DE COLABORACION CON EL GOBIERNO DE KAZAJSTAN PARA EL DESARROLLO DE UNA ESCUELA NACIONAL SUPERIOR DE HOSTELERIA</a:t>
            </a:r>
            <a:endParaRPr lang="de-DE" altLang="de-DE"/>
          </a:p>
        </p:txBody>
      </p:sp>
      <p:sp>
        <p:nvSpPr>
          <p:cNvPr id="6151" name="Rectangle 7"/>
          <p:cNvSpPr>
            <a:spLocks noGrp="1" noChangeArrowheads="1"/>
          </p:cNvSpPr>
          <p:nvPr>
            <p:ph type="sldNum" sz="quarter" idx="5"/>
          </p:nvPr>
        </p:nvSpPr>
        <p:spPr bwMode="auto">
          <a:xfrm>
            <a:off x="5624513" y="6462713"/>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16" tIns="45415" rIns="90816" bIns="45415" numCol="1" anchor="b" anchorCtr="0" compatLnSpc="1">
            <a:prstTxWarp prst="textNoShape">
              <a:avLst/>
            </a:prstTxWarp>
          </a:bodyPr>
          <a:lstStyle>
            <a:lvl1pPr algn="r" defTabSz="910153" eaLnBrk="0" hangingPunct="0">
              <a:defRPr kumimoji="0" sz="1100" b="0"/>
            </a:lvl1pPr>
          </a:lstStyle>
          <a:p>
            <a:pPr>
              <a:defRPr/>
            </a:pPr>
            <a:fld id="{8F98C02B-E1CD-4CA9-B666-9822CDEFB959}" type="slidenum">
              <a:rPr lang="de-DE" altLang="de-DE"/>
              <a:pPr>
                <a:defRPr/>
              </a:pPr>
              <a:t>‹N›</a:t>
            </a:fld>
            <a:endParaRPr lang="de-DE" altLang="de-DE"/>
          </a:p>
        </p:txBody>
      </p:sp>
    </p:spTree>
    <p:extLst>
      <p:ext uri="{BB962C8B-B14F-4D97-AF65-F5344CB8AC3E}">
        <p14:creationId xmlns:p14="http://schemas.microsoft.com/office/powerpoint/2010/main" val="680957444"/>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3135313" y="509588"/>
            <a:ext cx="3673475" cy="2543175"/>
          </a:xfrm>
          <a:ln/>
        </p:spPr>
      </p:sp>
      <p:sp>
        <p:nvSpPr>
          <p:cNvPr id="81923" name="Rectangle 3"/>
          <p:cNvSpPr>
            <a:spLocks noGrp="1" noChangeArrowheads="1"/>
          </p:cNvSpPr>
          <p:nvPr>
            <p:ph type="body" idx="1"/>
          </p:nvPr>
        </p:nvSpPr>
        <p:spPr>
          <a:noFill/>
        </p:spPr>
        <p:txBody>
          <a:bodyPr/>
          <a:lstStyle/>
          <a:p>
            <a:pPr eaLnBrk="1" hangingPunct="1"/>
            <a:endParaRPr lang="es-ES_tradnl"/>
          </a:p>
        </p:txBody>
      </p:sp>
      <p:sp>
        <p:nvSpPr>
          <p:cNvPr id="81924" name="1 Marcador de pie de página"/>
          <p:cNvSpPr>
            <a:spLocks noGrp="1"/>
          </p:cNvSpPr>
          <p:nvPr>
            <p:ph type="ftr" sz="quarter" idx="4"/>
          </p:nvPr>
        </p:nvSpPr>
        <p:spPr>
          <a:noFill/>
          <a:ln>
            <a:miter lim="800000"/>
            <a:headEnd/>
            <a:tailEnd/>
          </a:ln>
        </p:spPr>
        <p:txBody>
          <a:bodyPr/>
          <a:lstStyle/>
          <a:p>
            <a:pPr defTabSz="909638"/>
            <a:r>
              <a:rPr lang="es-ES" altLang="de-DE"/>
              <a:t>PROPUESTA DE COLABORACION CON EL GOBIERNO DE KAZAJSTAN PARA EL DESARROLLO DE UNA ESCUELA NACIONAL SUPERIOR DE HOSTELERIA</a:t>
            </a:r>
            <a:endParaRPr lang="de-DE" altLang="de-DE"/>
          </a:p>
        </p:txBody>
      </p:sp>
    </p:spTree>
    <p:extLst>
      <p:ext uri="{BB962C8B-B14F-4D97-AF65-F5344CB8AC3E}">
        <p14:creationId xmlns:p14="http://schemas.microsoft.com/office/powerpoint/2010/main" val="168666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135313" y="511175"/>
            <a:ext cx="3673475" cy="2544763"/>
          </a:xfrm>
          <a:ln/>
        </p:spPr>
      </p:sp>
      <p:sp>
        <p:nvSpPr>
          <p:cNvPr id="84995" name="Rectangle 3"/>
          <p:cNvSpPr>
            <a:spLocks noGrp="1" noChangeArrowheads="1"/>
          </p:cNvSpPr>
          <p:nvPr>
            <p:ph type="body" idx="1"/>
          </p:nvPr>
        </p:nvSpPr>
        <p:spPr>
          <a:xfrm>
            <a:off x="1325563" y="3227388"/>
            <a:ext cx="7278687" cy="3060700"/>
          </a:xfrm>
          <a:noFill/>
        </p:spPr>
        <p:txBody>
          <a:bodyPr/>
          <a:lstStyle/>
          <a:p>
            <a:pPr eaLnBrk="1" hangingPunct="1"/>
            <a:endParaRPr lang="de-DE"/>
          </a:p>
        </p:txBody>
      </p:sp>
      <p:sp>
        <p:nvSpPr>
          <p:cNvPr id="84996" name="1 Marcador de pie de página"/>
          <p:cNvSpPr>
            <a:spLocks noGrp="1"/>
          </p:cNvSpPr>
          <p:nvPr>
            <p:ph type="ftr" sz="quarter" idx="4"/>
          </p:nvPr>
        </p:nvSpPr>
        <p:spPr>
          <a:noFill/>
          <a:ln>
            <a:miter lim="800000"/>
            <a:headEnd/>
            <a:tailEnd/>
          </a:ln>
        </p:spPr>
        <p:txBody>
          <a:bodyPr/>
          <a:lstStyle/>
          <a:p>
            <a:pPr defTabSz="909638"/>
            <a:r>
              <a:rPr lang="es-ES" altLang="de-DE"/>
              <a:t>PROPUESTA DE COLABORACION CON EL GOBIERNO DE KAZAJSTAN PARA EL DESARROLLO DE UNA ESCUELA NACIONAL SUPERIOR DE HOSTELERIA</a:t>
            </a:r>
            <a:endParaRPr lang="de-DE" altLang="de-DE"/>
          </a:p>
        </p:txBody>
      </p:sp>
    </p:spTree>
    <p:extLst>
      <p:ext uri="{BB962C8B-B14F-4D97-AF65-F5344CB8AC3E}">
        <p14:creationId xmlns:p14="http://schemas.microsoft.com/office/powerpoint/2010/main" val="1528079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135313" y="511175"/>
            <a:ext cx="3673475" cy="2544763"/>
          </a:xfrm>
          <a:ln/>
        </p:spPr>
      </p:sp>
      <p:sp>
        <p:nvSpPr>
          <p:cNvPr id="84995" name="Rectangle 3"/>
          <p:cNvSpPr>
            <a:spLocks noGrp="1" noChangeArrowheads="1"/>
          </p:cNvSpPr>
          <p:nvPr>
            <p:ph type="body" idx="1"/>
          </p:nvPr>
        </p:nvSpPr>
        <p:spPr>
          <a:xfrm>
            <a:off x="1325563" y="3227388"/>
            <a:ext cx="7278687" cy="3060700"/>
          </a:xfrm>
          <a:noFill/>
        </p:spPr>
        <p:txBody>
          <a:bodyPr/>
          <a:lstStyle/>
          <a:p>
            <a:pPr eaLnBrk="1" hangingPunct="1"/>
            <a:endParaRPr lang="de-DE"/>
          </a:p>
        </p:txBody>
      </p:sp>
      <p:sp>
        <p:nvSpPr>
          <p:cNvPr id="84996" name="1 Marcador de pie de página"/>
          <p:cNvSpPr>
            <a:spLocks noGrp="1"/>
          </p:cNvSpPr>
          <p:nvPr>
            <p:ph type="ftr" sz="quarter" idx="4"/>
          </p:nvPr>
        </p:nvSpPr>
        <p:spPr>
          <a:noFill/>
          <a:ln>
            <a:miter lim="800000"/>
            <a:headEnd/>
            <a:tailEnd/>
          </a:ln>
        </p:spPr>
        <p:txBody>
          <a:bodyPr/>
          <a:lstStyle/>
          <a:p>
            <a:pPr defTabSz="909638"/>
            <a:r>
              <a:rPr lang="es-ES" altLang="de-DE"/>
              <a:t>PROPUESTA DE COLABORACION CON EL GOBIERNO DE KAZAJSTAN PARA EL DESARROLLO DE UNA ESCUELA NACIONAL SUPERIOR DE HOSTELERIA</a:t>
            </a:r>
            <a:endParaRPr lang="de-DE" altLang="de-DE"/>
          </a:p>
        </p:txBody>
      </p:sp>
    </p:spTree>
    <p:extLst>
      <p:ext uri="{BB962C8B-B14F-4D97-AF65-F5344CB8AC3E}">
        <p14:creationId xmlns:p14="http://schemas.microsoft.com/office/powerpoint/2010/main" val="48606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3135313" y="511175"/>
            <a:ext cx="3673475" cy="2544763"/>
          </a:xfrm>
          <a:ln/>
        </p:spPr>
      </p:sp>
      <p:sp>
        <p:nvSpPr>
          <p:cNvPr id="83971" name="Rectangle 3"/>
          <p:cNvSpPr>
            <a:spLocks noGrp="1" noChangeArrowheads="1"/>
          </p:cNvSpPr>
          <p:nvPr>
            <p:ph type="body" idx="1"/>
          </p:nvPr>
        </p:nvSpPr>
        <p:spPr>
          <a:xfrm>
            <a:off x="1325563" y="3227388"/>
            <a:ext cx="7278687" cy="3060700"/>
          </a:xfrm>
          <a:noFill/>
        </p:spPr>
        <p:txBody>
          <a:bodyPr/>
          <a:lstStyle/>
          <a:p>
            <a:pPr eaLnBrk="1" hangingPunct="1"/>
            <a:endParaRPr lang="de-DE"/>
          </a:p>
        </p:txBody>
      </p:sp>
      <p:sp>
        <p:nvSpPr>
          <p:cNvPr id="83972" name="1 Marcador de pie de página"/>
          <p:cNvSpPr>
            <a:spLocks noGrp="1"/>
          </p:cNvSpPr>
          <p:nvPr>
            <p:ph type="ftr" sz="quarter" idx="4"/>
          </p:nvPr>
        </p:nvSpPr>
        <p:spPr>
          <a:noFill/>
          <a:ln>
            <a:miter lim="800000"/>
            <a:headEnd/>
            <a:tailEnd/>
          </a:ln>
        </p:spPr>
        <p:txBody>
          <a:bodyPr/>
          <a:lstStyle/>
          <a:p>
            <a:pPr defTabSz="909638"/>
            <a:r>
              <a:rPr lang="es-ES" altLang="de-DE"/>
              <a:t>PROPUESTA DE COLABORACION CON EL GOBIERNO DE KAZAJSTAN PARA EL DESARROLLO DE UNA ESCUELA NACIONAL SUPERIOR DE HOSTELERIA</a:t>
            </a:r>
            <a:endParaRPr lang="de-DE" altLang="de-DE"/>
          </a:p>
        </p:txBody>
      </p:sp>
    </p:spTree>
    <p:extLst>
      <p:ext uri="{BB962C8B-B14F-4D97-AF65-F5344CB8AC3E}">
        <p14:creationId xmlns:p14="http://schemas.microsoft.com/office/powerpoint/2010/main" val="165715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3135313" y="511175"/>
            <a:ext cx="3673475" cy="2544763"/>
          </a:xfrm>
          <a:ln/>
        </p:spPr>
      </p:sp>
      <p:sp>
        <p:nvSpPr>
          <p:cNvPr id="86019" name="Rectangle 3"/>
          <p:cNvSpPr>
            <a:spLocks noGrp="1" noChangeArrowheads="1"/>
          </p:cNvSpPr>
          <p:nvPr>
            <p:ph type="body" idx="1"/>
          </p:nvPr>
        </p:nvSpPr>
        <p:spPr>
          <a:xfrm>
            <a:off x="1325563" y="3227388"/>
            <a:ext cx="7278687" cy="3060700"/>
          </a:xfrm>
          <a:noFill/>
        </p:spPr>
        <p:txBody>
          <a:bodyPr/>
          <a:lstStyle/>
          <a:p>
            <a:pPr eaLnBrk="1" hangingPunct="1"/>
            <a:endParaRPr lang="de-DE"/>
          </a:p>
        </p:txBody>
      </p:sp>
      <p:sp>
        <p:nvSpPr>
          <p:cNvPr id="86020" name="1 Marcador de pie de página"/>
          <p:cNvSpPr>
            <a:spLocks noGrp="1"/>
          </p:cNvSpPr>
          <p:nvPr>
            <p:ph type="ftr" sz="quarter" idx="4"/>
          </p:nvPr>
        </p:nvSpPr>
        <p:spPr>
          <a:noFill/>
          <a:ln>
            <a:miter lim="800000"/>
            <a:headEnd/>
            <a:tailEnd/>
          </a:ln>
        </p:spPr>
        <p:txBody>
          <a:bodyPr/>
          <a:lstStyle/>
          <a:p>
            <a:pPr defTabSz="909638"/>
            <a:r>
              <a:rPr lang="es-ES" altLang="de-DE"/>
              <a:t>Propuesta de formación y acompañamiento a la Universidad CEU San Pablo</a:t>
            </a:r>
            <a:endParaRPr lang="de-DE" altLang="de-DE"/>
          </a:p>
        </p:txBody>
      </p:sp>
    </p:spTree>
    <p:extLst>
      <p:ext uri="{BB962C8B-B14F-4D97-AF65-F5344CB8AC3E}">
        <p14:creationId xmlns:p14="http://schemas.microsoft.com/office/powerpoint/2010/main" val="252063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135313" y="511175"/>
            <a:ext cx="3673475" cy="2544763"/>
          </a:xfrm>
          <a:ln/>
        </p:spPr>
      </p:sp>
      <p:sp>
        <p:nvSpPr>
          <p:cNvPr id="84995" name="Rectangle 3"/>
          <p:cNvSpPr>
            <a:spLocks noGrp="1" noChangeArrowheads="1"/>
          </p:cNvSpPr>
          <p:nvPr>
            <p:ph type="body" idx="1"/>
          </p:nvPr>
        </p:nvSpPr>
        <p:spPr>
          <a:xfrm>
            <a:off x="1325563" y="3227388"/>
            <a:ext cx="7278687" cy="3060700"/>
          </a:xfrm>
          <a:noFill/>
        </p:spPr>
        <p:txBody>
          <a:bodyPr/>
          <a:lstStyle/>
          <a:p>
            <a:pPr eaLnBrk="1" hangingPunct="1"/>
            <a:endParaRPr lang="de-DE"/>
          </a:p>
        </p:txBody>
      </p:sp>
      <p:sp>
        <p:nvSpPr>
          <p:cNvPr id="84996" name="1 Marcador de pie de página"/>
          <p:cNvSpPr>
            <a:spLocks noGrp="1"/>
          </p:cNvSpPr>
          <p:nvPr>
            <p:ph type="ftr" sz="quarter" idx="4"/>
          </p:nvPr>
        </p:nvSpPr>
        <p:spPr>
          <a:noFill/>
          <a:ln>
            <a:miter lim="800000"/>
            <a:headEnd/>
            <a:tailEnd/>
          </a:ln>
        </p:spPr>
        <p:txBody>
          <a:bodyPr/>
          <a:lstStyle/>
          <a:p>
            <a:pPr defTabSz="909638"/>
            <a:r>
              <a:rPr lang="es-ES" altLang="de-DE"/>
              <a:t>PROPUESTA DE COLABORACION CON EL GOBIERNO DE KAZAJSTAN PARA EL DESARROLLO DE UNA ESCUELA NACIONAL SUPERIOR DE HOSTELERIA</a:t>
            </a:r>
            <a:endParaRPr lang="de-DE" altLang="de-DE"/>
          </a:p>
        </p:txBody>
      </p:sp>
    </p:spTree>
    <p:extLst>
      <p:ext uri="{BB962C8B-B14F-4D97-AF65-F5344CB8AC3E}">
        <p14:creationId xmlns:p14="http://schemas.microsoft.com/office/powerpoint/2010/main" val="11926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135313" y="511175"/>
            <a:ext cx="3673475" cy="2544763"/>
          </a:xfrm>
          <a:ln/>
        </p:spPr>
      </p:sp>
      <p:sp>
        <p:nvSpPr>
          <p:cNvPr id="84995" name="Rectangle 3"/>
          <p:cNvSpPr>
            <a:spLocks noGrp="1" noChangeArrowheads="1"/>
          </p:cNvSpPr>
          <p:nvPr>
            <p:ph type="body" idx="1"/>
          </p:nvPr>
        </p:nvSpPr>
        <p:spPr>
          <a:xfrm>
            <a:off x="1325563" y="3227388"/>
            <a:ext cx="7278687" cy="3060700"/>
          </a:xfrm>
          <a:noFill/>
        </p:spPr>
        <p:txBody>
          <a:bodyPr/>
          <a:lstStyle/>
          <a:p>
            <a:pPr eaLnBrk="1" hangingPunct="1"/>
            <a:endParaRPr lang="de-DE"/>
          </a:p>
        </p:txBody>
      </p:sp>
      <p:sp>
        <p:nvSpPr>
          <p:cNvPr id="84996" name="1 Marcador de pie de página"/>
          <p:cNvSpPr>
            <a:spLocks noGrp="1"/>
          </p:cNvSpPr>
          <p:nvPr>
            <p:ph type="ftr" sz="quarter" idx="4"/>
          </p:nvPr>
        </p:nvSpPr>
        <p:spPr>
          <a:noFill/>
          <a:ln>
            <a:miter lim="800000"/>
            <a:headEnd/>
            <a:tailEnd/>
          </a:ln>
        </p:spPr>
        <p:txBody>
          <a:bodyPr/>
          <a:lstStyle/>
          <a:p>
            <a:pPr defTabSz="909638"/>
            <a:r>
              <a:rPr lang="es-ES" altLang="de-DE"/>
              <a:t>PROPUESTA DE COLABORACION CON EL GOBIERNO DE KAZAJSTAN PARA EL DESARROLLO DE UNA ESCUELA NACIONAL SUPERIOR DE HOSTELERIA</a:t>
            </a:r>
            <a:endParaRPr lang="de-DE" altLang="de-DE"/>
          </a:p>
        </p:txBody>
      </p:sp>
    </p:spTree>
    <p:extLst>
      <p:ext uri="{BB962C8B-B14F-4D97-AF65-F5344CB8AC3E}">
        <p14:creationId xmlns:p14="http://schemas.microsoft.com/office/powerpoint/2010/main" val="2127378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135313" y="511175"/>
            <a:ext cx="3673475" cy="2544763"/>
          </a:xfrm>
          <a:ln/>
        </p:spPr>
      </p:sp>
      <p:sp>
        <p:nvSpPr>
          <p:cNvPr id="84995" name="Rectangle 3"/>
          <p:cNvSpPr>
            <a:spLocks noGrp="1" noChangeArrowheads="1"/>
          </p:cNvSpPr>
          <p:nvPr>
            <p:ph type="body" idx="1"/>
          </p:nvPr>
        </p:nvSpPr>
        <p:spPr>
          <a:xfrm>
            <a:off x="1325563" y="3227388"/>
            <a:ext cx="7278687" cy="3060700"/>
          </a:xfrm>
          <a:noFill/>
        </p:spPr>
        <p:txBody>
          <a:bodyPr/>
          <a:lstStyle/>
          <a:p>
            <a:pPr eaLnBrk="1" hangingPunct="1"/>
            <a:endParaRPr lang="de-DE"/>
          </a:p>
        </p:txBody>
      </p:sp>
      <p:sp>
        <p:nvSpPr>
          <p:cNvPr id="84996" name="1 Marcador de pie de página"/>
          <p:cNvSpPr>
            <a:spLocks noGrp="1"/>
          </p:cNvSpPr>
          <p:nvPr>
            <p:ph type="ftr" sz="quarter" idx="4"/>
          </p:nvPr>
        </p:nvSpPr>
        <p:spPr>
          <a:noFill/>
          <a:ln>
            <a:miter lim="800000"/>
            <a:headEnd/>
            <a:tailEnd/>
          </a:ln>
        </p:spPr>
        <p:txBody>
          <a:bodyPr/>
          <a:lstStyle/>
          <a:p>
            <a:pPr defTabSz="909638"/>
            <a:r>
              <a:rPr lang="es-ES" altLang="de-DE"/>
              <a:t>PROPUESTA DE COLABORACION CON EL GOBIERNO DE KAZAJSTAN PARA EL DESARROLLO DE UNA ESCUELA NACIONAL SUPERIOR DE HOSTELERIA</a:t>
            </a:r>
            <a:endParaRPr lang="de-DE" altLang="de-DE"/>
          </a:p>
        </p:txBody>
      </p:sp>
    </p:spTree>
    <p:extLst>
      <p:ext uri="{BB962C8B-B14F-4D97-AF65-F5344CB8AC3E}">
        <p14:creationId xmlns:p14="http://schemas.microsoft.com/office/powerpoint/2010/main" val="341955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135313" y="511175"/>
            <a:ext cx="3673475" cy="2544763"/>
          </a:xfrm>
          <a:ln/>
        </p:spPr>
      </p:sp>
      <p:sp>
        <p:nvSpPr>
          <p:cNvPr id="84995" name="Rectangle 3"/>
          <p:cNvSpPr>
            <a:spLocks noGrp="1" noChangeArrowheads="1"/>
          </p:cNvSpPr>
          <p:nvPr>
            <p:ph type="body" idx="1"/>
          </p:nvPr>
        </p:nvSpPr>
        <p:spPr>
          <a:xfrm>
            <a:off x="1325563" y="3227388"/>
            <a:ext cx="7278687" cy="3060700"/>
          </a:xfrm>
          <a:noFill/>
        </p:spPr>
        <p:txBody>
          <a:bodyPr/>
          <a:lstStyle/>
          <a:p>
            <a:pPr eaLnBrk="1" hangingPunct="1"/>
            <a:endParaRPr lang="de-DE"/>
          </a:p>
        </p:txBody>
      </p:sp>
      <p:sp>
        <p:nvSpPr>
          <p:cNvPr id="84996" name="1 Marcador de pie de página"/>
          <p:cNvSpPr>
            <a:spLocks noGrp="1"/>
          </p:cNvSpPr>
          <p:nvPr>
            <p:ph type="ftr" sz="quarter" idx="4"/>
          </p:nvPr>
        </p:nvSpPr>
        <p:spPr>
          <a:noFill/>
          <a:ln>
            <a:miter lim="800000"/>
            <a:headEnd/>
            <a:tailEnd/>
          </a:ln>
        </p:spPr>
        <p:txBody>
          <a:bodyPr/>
          <a:lstStyle/>
          <a:p>
            <a:pPr defTabSz="909638"/>
            <a:r>
              <a:rPr lang="es-ES" altLang="de-DE"/>
              <a:t>PROPUESTA DE COLABORACION CON EL GOBIERNO DE KAZAJSTAN PARA EL DESARROLLO DE UNA ESCUELA NACIONAL SUPERIOR DE HOSTELERIA</a:t>
            </a:r>
            <a:endParaRPr lang="de-DE" altLang="de-DE"/>
          </a:p>
        </p:txBody>
      </p:sp>
    </p:spTree>
    <p:extLst>
      <p:ext uri="{BB962C8B-B14F-4D97-AF65-F5344CB8AC3E}">
        <p14:creationId xmlns:p14="http://schemas.microsoft.com/office/powerpoint/2010/main" val="313415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135313" y="511175"/>
            <a:ext cx="3673475" cy="2544763"/>
          </a:xfrm>
          <a:ln/>
        </p:spPr>
      </p:sp>
      <p:sp>
        <p:nvSpPr>
          <p:cNvPr id="84995" name="Rectangle 3"/>
          <p:cNvSpPr>
            <a:spLocks noGrp="1" noChangeArrowheads="1"/>
          </p:cNvSpPr>
          <p:nvPr>
            <p:ph type="body" idx="1"/>
          </p:nvPr>
        </p:nvSpPr>
        <p:spPr>
          <a:xfrm>
            <a:off x="1325563" y="3227388"/>
            <a:ext cx="7278687" cy="3060700"/>
          </a:xfrm>
          <a:noFill/>
        </p:spPr>
        <p:txBody>
          <a:bodyPr/>
          <a:lstStyle/>
          <a:p>
            <a:pPr eaLnBrk="1" hangingPunct="1"/>
            <a:endParaRPr lang="de-DE"/>
          </a:p>
        </p:txBody>
      </p:sp>
      <p:sp>
        <p:nvSpPr>
          <p:cNvPr id="84996" name="1 Marcador de pie de página"/>
          <p:cNvSpPr>
            <a:spLocks noGrp="1"/>
          </p:cNvSpPr>
          <p:nvPr>
            <p:ph type="ftr" sz="quarter" idx="4"/>
          </p:nvPr>
        </p:nvSpPr>
        <p:spPr>
          <a:noFill/>
          <a:ln>
            <a:miter lim="800000"/>
            <a:headEnd/>
            <a:tailEnd/>
          </a:ln>
        </p:spPr>
        <p:txBody>
          <a:bodyPr/>
          <a:lstStyle/>
          <a:p>
            <a:pPr defTabSz="909638"/>
            <a:r>
              <a:rPr lang="es-ES" altLang="de-DE"/>
              <a:t>PROPUESTA DE COLABORACION CON EL GOBIERNO DE KAZAJSTAN PARA EL DESARROLLO DE UNA ESCUELA NACIONAL SUPERIOR DE HOSTELERIA</a:t>
            </a:r>
            <a:endParaRPr lang="de-DE" altLang="de-DE"/>
          </a:p>
        </p:txBody>
      </p:sp>
    </p:spTree>
    <p:extLst>
      <p:ext uri="{BB962C8B-B14F-4D97-AF65-F5344CB8AC3E}">
        <p14:creationId xmlns:p14="http://schemas.microsoft.com/office/powerpoint/2010/main" val="2020598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135313" y="511175"/>
            <a:ext cx="3673475" cy="2544763"/>
          </a:xfrm>
          <a:ln/>
        </p:spPr>
      </p:sp>
      <p:sp>
        <p:nvSpPr>
          <p:cNvPr id="84995" name="Rectangle 3"/>
          <p:cNvSpPr>
            <a:spLocks noGrp="1" noChangeArrowheads="1"/>
          </p:cNvSpPr>
          <p:nvPr>
            <p:ph type="body" idx="1"/>
          </p:nvPr>
        </p:nvSpPr>
        <p:spPr>
          <a:xfrm>
            <a:off x="1325563" y="3227388"/>
            <a:ext cx="7278687" cy="3060700"/>
          </a:xfrm>
          <a:noFill/>
        </p:spPr>
        <p:txBody>
          <a:bodyPr/>
          <a:lstStyle/>
          <a:p>
            <a:pPr eaLnBrk="1" hangingPunct="1"/>
            <a:endParaRPr lang="de-DE"/>
          </a:p>
        </p:txBody>
      </p:sp>
      <p:sp>
        <p:nvSpPr>
          <p:cNvPr id="84996" name="1 Marcador de pie de página"/>
          <p:cNvSpPr>
            <a:spLocks noGrp="1"/>
          </p:cNvSpPr>
          <p:nvPr>
            <p:ph type="ftr" sz="quarter" idx="4"/>
          </p:nvPr>
        </p:nvSpPr>
        <p:spPr>
          <a:noFill/>
          <a:ln>
            <a:miter lim="800000"/>
            <a:headEnd/>
            <a:tailEnd/>
          </a:ln>
        </p:spPr>
        <p:txBody>
          <a:bodyPr/>
          <a:lstStyle/>
          <a:p>
            <a:pPr defTabSz="909638"/>
            <a:r>
              <a:rPr lang="es-ES" altLang="de-DE"/>
              <a:t>PROPUESTA DE COLABORACION CON EL GOBIERNO DE KAZAJSTAN PARA EL DESARROLLO DE UNA ESCUELA NACIONAL SUPERIOR DE HOSTELERIA</a:t>
            </a:r>
            <a:endParaRPr lang="de-DE" altLang="de-DE"/>
          </a:p>
        </p:txBody>
      </p:sp>
    </p:spTree>
    <p:extLst>
      <p:ext uri="{BB962C8B-B14F-4D97-AF65-F5344CB8AC3E}">
        <p14:creationId xmlns:p14="http://schemas.microsoft.com/office/powerpoint/2010/main" val="39607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 name="Line 8"/>
          <p:cNvSpPr>
            <a:spLocks noChangeShapeType="1"/>
          </p:cNvSpPr>
          <p:nvPr/>
        </p:nvSpPr>
        <p:spPr bwMode="auto">
          <a:xfrm>
            <a:off x="0" y="762000"/>
            <a:ext cx="9906000" cy="0"/>
          </a:xfrm>
          <a:prstGeom prst="line">
            <a:avLst/>
          </a:prstGeom>
          <a:noFill/>
          <a:ln w="9525">
            <a:solidFill>
              <a:srgbClr val="8C1C2C"/>
            </a:solidFill>
            <a:round/>
            <a:headEnd/>
            <a:tailEnd/>
          </a:ln>
        </p:spPr>
        <p:txBody>
          <a:bodyPr wrap="none" lIns="0" tIns="0" rIns="0" bIns="0" anchor="ctr"/>
          <a:lstStyle/>
          <a:p>
            <a:endParaRPr lang="es-ES"/>
          </a:p>
        </p:txBody>
      </p:sp>
      <p:sp>
        <p:nvSpPr>
          <p:cNvPr id="3970054" name="Rectangle 6"/>
          <p:cNvSpPr>
            <a:spLocks noGrp="1" noChangeArrowheads="1"/>
          </p:cNvSpPr>
          <p:nvPr>
            <p:ph type="ctrTitle"/>
          </p:nvPr>
        </p:nvSpPr>
        <p:spPr>
          <a:xfrm>
            <a:off x="749300" y="1931988"/>
            <a:ext cx="7739063" cy="184150"/>
          </a:xfrm>
        </p:spPr>
        <p:txBody>
          <a:bodyPr anchor="t">
            <a:spAutoFit/>
          </a:bodyPr>
          <a:lstStyle>
            <a:lvl1pPr>
              <a:tabLst>
                <a:tab pos="571500" algn="l"/>
              </a:tabLst>
              <a:defRPr/>
            </a:lvl1pPr>
          </a:lstStyle>
          <a:p>
            <a:pPr lvl="0"/>
            <a:r>
              <a:rPr lang="en-US" altLang="de-DE" noProof="0"/>
              <a:t>A.	 Click to add text</a:t>
            </a:r>
          </a:p>
        </p:txBody>
      </p:sp>
      <p:sp>
        <p:nvSpPr>
          <p:cNvPr id="4" name="Rectangle 2"/>
          <p:cNvSpPr>
            <a:spLocks noGrp="1" noChangeArrowheads="1"/>
          </p:cNvSpPr>
          <p:nvPr>
            <p:ph type="sldNum" sz="quarter" idx="10"/>
          </p:nvPr>
        </p:nvSpPr>
        <p:spPr>
          <a:xfrm>
            <a:off x="9386888" y="6707188"/>
            <a:ext cx="153987" cy="128587"/>
          </a:xfrm>
        </p:spPr>
        <p:txBody>
          <a:bodyPr/>
          <a:lstStyle>
            <a:lvl1pPr>
              <a:defRPr/>
            </a:lvl1pPr>
          </a:lstStyle>
          <a:p>
            <a:pPr>
              <a:defRPr/>
            </a:pPr>
            <a:fld id="{CC6C3DFB-6F38-4A49-AEE6-513CF710352D}" type="slidenum">
              <a:rPr lang="en-US"/>
              <a:pPr>
                <a:defRPr/>
              </a:pPr>
              <a:t>‹N›</a:t>
            </a:fld>
            <a:endParaRPr lang="en-US"/>
          </a:p>
        </p:txBody>
      </p:sp>
      <p:sp>
        <p:nvSpPr>
          <p:cNvPr id="5" name="Rectangle 3"/>
          <p:cNvSpPr>
            <a:spLocks noGrp="1" noChangeArrowheads="1"/>
          </p:cNvSpPr>
          <p:nvPr>
            <p:ph type="ftr" sz="quarter" idx="11"/>
          </p:nvPr>
        </p:nvSpPr>
        <p:spPr>
          <a:xfrm>
            <a:off x="114300" y="6680200"/>
            <a:ext cx="9039225" cy="141288"/>
          </a:xfrm>
        </p:spPr>
        <p:txBody>
          <a:bodyPr/>
          <a:lstStyle>
            <a:lvl1pPr>
              <a:defRPr>
                <a:solidFill>
                  <a:schemeClr val="tx1"/>
                </a:solidFill>
                <a:latin typeface="Arial" pitchFamily="34" charset="0"/>
              </a:defRPr>
            </a:lvl1pPr>
          </a:lstStyle>
          <a:p>
            <a:pPr>
              <a:defRPr/>
            </a:pPr>
            <a:r>
              <a:t>Propuesta de asistencia técnica en el desarrollo de la Escuela Nacional Superior de Hostelería</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2"/>
          <p:cNvSpPr>
            <a:spLocks noGrp="1" noChangeArrowheads="1"/>
          </p:cNvSpPr>
          <p:nvPr>
            <p:ph type="sldNum" sz="quarter" idx="10"/>
          </p:nvPr>
        </p:nvSpPr>
        <p:spPr/>
        <p:txBody>
          <a:bodyPr/>
          <a:lstStyle>
            <a:lvl1pPr>
              <a:defRPr/>
            </a:lvl1pPr>
          </a:lstStyle>
          <a:p>
            <a:pPr>
              <a:defRPr/>
            </a:pPr>
            <a:fld id="{EFEBCEC1-A8EF-4014-8836-F0A7E94485C1}"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67550" y="215900"/>
            <a:ext cx="2203450" cy="4560888"/>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5613" y="215900"/>
            <a:ext cx="6459537" cy="456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2"/>
          <p:cNvSpPr>
            <a:spLocks noGrp="1" noChangeArrowheads="1"/>
          </p:cNvSpPr>
          <p:nvPr>
            <p:ph type="sldNum" sz="quarter" idx="10"/>
          </p:nvPr>
        </p:nvSpPr>
        <p:spPr/>
        <p:txBody>
          <a:bodyPr/>
          <a:lstStyle>
            <a:lvl1pPr>
              <a:defRPr/>
            </a:lvl1pPr>
          </a:lstStyle>
          <a:p>
            <a:pPr>
              <a:defRPr/>
            </a:pPr>
            <a:fld id="{B0486F23-643A-4DB8-BCB6-AB1FCF7D6939}"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2"/>
          <p:cNvSpPr>
            <a:spLocks noGrp="1" noChangeArrowheads="1"/>
          </p:cNvSpPr>
          <p:nvPr>
            <p:ph type="sldNum" sz="quarter" idx="10"/>
          </p:nvPr>
        </p:nvSpPr>
        <p:spPr/>
        <p:txBody>
          <a:bodyPr/>
          <a:lstStyle>
            <a:lvl1pPr>
              <a:defRPr/>
            </a:lvl1pPr>
          </a:lstStyle>
          <a:p>
            <a:pPr>
              <a:defRPr/>
            </a:pPr>
            <a:fld id="{26023B43-73FF-4D7F-8A22-35383A76832B}"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2"/>
          <p:cNvSpPr>
            <a:spLocks noGrp="1" noChangeArrowheads="1"/>
          </p:cNvSpPr>
          <p:nvPr>
            <p:ph type="sldNum" sz="quarter" idx="10"/>
          </p:nvPr>
        </p:nvSpPr>
        <p:spPr/>
        <p:txBody>
          <a:bodyPr/>
          <a:lstStyle>
            <a:lvl1pPr>
              <a:defRPr/>
            </a:lvl1pPr>
          </a:lstStyle>
          <a:p>
            <a:pPr>
              <a:defRPr/>
            </a:pPr>
            <a:fld id="{FF28C7D3-9F48-4A03-A26A-8199536522F2}"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735013" y="1930400"/>
            <a:ext cx="4191000" cy="284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78413" y="1930400"/>
            <a:ext cx="4192587" cy="284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2"/>
          <p:cNvSpPr>
            <a:spLocks noGrp="1" noChangeArrowheads="1"/>
          </p:cNvSpPr>
          <p:nvPr>
            <p:ph type="sldNum" sz="quarter" idx="10"/>
          </p:nvPr>
        </p:nvSpPr>
        <p:spPr/>
        <p:txBody>
          <a:bodyPr/>
          <a:lstStyle>
            <a:lvl1pPr>
              <a:defRPr/>
            </a:lvl1pPr>
          </a:lstStyle>
          <a:p>
            <a:pPr>
              <a:defRPr/>
            </a:pPr>
            <a:fld id="{28E8353F-1BB0-4FE0-BC37-E7EE1DB07D14}"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2"/>
          <p:cNvSpPr>
            <a:spLocks noGrp="1" noChangeArrowheads="1"/>
          </p:cNvSpPr>
          <p:nvPr>
            <p:ph type="sldNum" sz="quarter" idx="10"/>
          </p:nvPr>
        </p:nvSpPr>
        <p:spPr/>
        <p:txBody>
          <a:bodyPr/>
          <a:lstStyle>
            <a:lvl1pPr>
              <a:defRPr/>
            </a:lvl1pPr>
          </a:lstStyle>
          <a:p>
            <a:pPr>
              <a:defRPr/>
            </a:pPr>
            <a:fld id="{8830E6E9-4BE6-42B0-B57B-8B5680C3A3FB}"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2"/>
          <p:cNvSpPr>
            <a:spLocks noGrp="1" noChangeArrowheads="1"/>
          </p:cNvSpPr>
          <p:nvPr>
            <p:ph type="sldNum" sz="quarter" idx="10"/>
          </p:nvPr>
        </p:nvSpPr>
        <p:spPr/>
        <p:txBody>
          <a:bodyPr/>
          <a:lstStyle>
            <a:lvl1pPr>
              <a:defRPr/>
            </a:lvl1pPr>
          </a:lstStyle>
          <a:p>
            <a:pPr>
              <a:defRPr/>
            </a:pPr>
            <a:fld id="{E713AD09-8AE3-4FB3-813F-EA0B09F0EA29}"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a:defRPr/>
            </a:lvl1pPr>
          </a:lstStyle>
          <a:p>
            <a:pPr>
              <a:defRPr/>
            </a:pPr>
            <a:fld id="{047591A6-A549-4B69-9AA0-B316524A91E8}"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2"/>
          <p:cNvSpPr>
            <a:spLocks noGrp="1" noChangeArrowheads="1"/>
          </p:cNvSpPr>
          <p:nvPr>
            <p:ph type="sldNum" sz="quarter" idx="10"/>
          </p:nvPr>
        </p:nvSpPr>
        <p:spPr/>
        <p:txBody>
          <a:bodyPr/>
          <a:lstStyle>
            <a:lvl1pPr>
              <a:defRPr/>
            </a:lvl1pPr>
          </a:lstStyle>
          <a:p>
            <a:pPr>
              <a:defRPr/>
            </a:pPr>
            <a:fld id="{6A8275AD-9448-4ACC-A577-E9B532891BFB}"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2"/>
          <p:cNvSpPr>
            <a:spLocks noGrp="1" noChangeArrowheads="1"/>
          </p:cNvSpPr>
          <p:nvPr>
            <p:ph type="sldNum" sz="quarter" idx="10"/>
          </p:nvPr>
        </p:nvSpPr>
        <p:spPr/>
        <p:txBody>
          <a:bodyPr/>
          <a:lstStyle>
            <a:lvl1pPr>
              <a:defRPr/>
            </a:lvl1pPr>
          </a:lstStyle>
          <a:p>
            <a:pPr>
              <a:defRPr/>
            </a:pPr>
            <a:fld id="{25E07536-1FB4-43A2-8938-36596A7C2413}"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69026" name="Rectangle 2"/>
          <p:cNvSpPr>
            <a:spLocks noGrp="1" noChangeArrowheads="1"/>
          </p:cNvSpPr>
          <p:nvPr>
            <p:ph type="sldNum" sz="quarter" idx="4"/>
          </p:nvPr>
        </p:nvSpPr>
        <p:spPr bwMode="auto">
          <a:xfrm>
            <a:off x="9374188" y="6694488"/>
            <a:ext cx="342900" cy="150812"/>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spcBef>
                <a:spcPct val="0"/>
              </a:spcBef>
              <a:defRPr sz="900">
                <a:solidFill>
                  <a:srgbClr val="000000"/>
                </a:solidFill>
              </a:defRPr>
            </a:lvl1pPr>
          </a:lstStyle>
          <a:p>
            <a:pPr>
              <a:defRPr/>
            </a:pPr>
            <a:fld id="{7E350842-CBB7-496A-9122-5F7DD0C3292E}" type="slidenum">
              <a:rPr lang="en-US"/>
              <a:pPr>
                <a:defRPr/>
              </a:pPr>
              <a:t>‹N›</a:t>
            </a:fld>
            <a:endParaRPr lang="en-US"/>
          </a:p>
        </p:txBody>
      </p:sp>
      <p:sp>
        <p:nvSpPr>
          <p:cNvPr id="1027" name="Rectangle 5"/>
          <p:cNvSpPr>
            <a:spLocks noGrp="1" noChangeArrowheads="1"/>
          </p:cNvSpPr>
          <p:nvPr>
            <p:ph type="body" idx="1"/>
          </p:nvPr>
        </p:nvSpPr>
        <p:spPr bwMode="auto">
          <a:xfrm>
            <a:off x="735013" y="1930400"/>
            <a:ext cx="8535987" cy="2846388"/>
          </a:xfrm>
          <a:prstGeom prst="rect">
            <a:avLst/>
          </a:prstGeom>
          <a:noFill/>
          <a:ln w="6350">
            <a:noFill/>
            <a:miter lim="800000"/>
            <a:headEnd/>
            <a:tailEnd/>
          </a:ln>
        </p:spPr>
        <p:txBody>
          <a:bodyPr vert="horz" wrap="square" lIns="0" tIns="0" rIns="0" bIns="0" numCol="1" anchor="t" anchorCtr="0" compatLnSpc="1">
            <a:prstTxWarp prst="textNoShape">
              <a:avLst/>
            </a:prstTxWarp>
            <a:spAutoFit/>
          </a:bodyPr>
          <a:lstStyle/>
          <a:p>
            <a:pPr lvl="0"/>
            <a:r>
              <a:rPr lang="en-US" altLang="de-DE"/>
              <a:t>Click to change format</a:t>
            </a:r>
          </a:p>
          <a:p>
            <a:pPr lvl="1"/>
            <a:r>
              <a:rPr lang="en-US" altLang="de-DE"/>
              <a:t>Level 1</a:t>
            </a:r>
          </a:p>
          <a:p>
            <a:pPr lvl="2"/>
            <a:r>
              <a:rPr lang="en-US" altLang="de-DE"/>
              <a:t>Level 2</a:t>
            </a:r>
          </a:p>
          <a:p>
            <a:pPr lvl="3"/>
            <a:r>
              <a:rPr lang="en-US" altLang="de-DE"/>
              <a:t>Level 3</a:t>
            </a:r>
          </a:p>
          <a:p>
            <a:pPr lvl="3"/>
            <a:r>
              <a:rPr lang="en-US" altLang="de-DE"/>
              <a:t>Level 3</a:t>
            </a:r>
          </a:p>
          <a:p>
            <a:pPr lvl="3"/>
            <a:r>
              <a:rPr lang="en-US" altLang="de-DE"/>
              <a:t>Level 3</a:t>
            </a:r>
          </a:p>
          <a:p>
            <a:pPr lvl="1"/>
            <a:r>
              <a:rPr lang="en-US" altLang="de-DE"/>
              <a:t>Level 1</a:t>
            </a:r>
          </a:p>
          <a:p>
            <a:pPr lvl="2"/>
            <a:r>
              <a:rPr lang="en-US" altLang="de-DE"/>
              <a:t>Level 2</a:t>
            </a:r>
          </a:p>
          <a:p>
            <a:pPr lvl="2"/>
            <a:r>
              <a:rPr lang="en-US" altLang="de-DE"/>
              <a:t>Level 2</a:t>
            </a:r>
          </a:p>
          <a:p>
            <a:pPr lvl="1"/>
            <a:r>
              <a:rPr lang="en-US" altLang="de-DE"/>
              <a:t>Level 1</a:t>
            </a:r>
          </a:p>
          <a:p>
            <a:pPr lvl="3"/>
            <a:endParaRPr lang="en-US" altLang="de-DE"/>
          </a:p>
        </p:txBody>
      </p:sp>
      <p:sp>
        <p:nvSpPr>
          <p:cNvPr id="1028" name="Line 6"/>
          <p:cNvSpPr>
            <a:spLocks noChangeShapeType="1"/>
          </p:cNvSpPr>
          <p:nvPr/>
        </p:nvSpPr>
        <p:spPr bwMode="auto">
          <a:xfrm>
            <a:off x="9269413" y="6734175"/>
            <a:ext cx="0" cy="123825"/>
          </a:xfrm>
          <a:prstGeom prst="line">
            <a:avLst/>
          </a:prstGeom>
          <a:noFill/>
          <a:ln w="9525">
            <a:solidFill>
              <a:srgbClr val="00135D"/>
            </a:solidFill>
            <a:round/>
            <a:headEnd/>
            <a:tailEnd/>
          </a:ln>
        </p:spPr>
        <p:txBody>
          <a:bodyPr wrap="none" lIns="0" tIns="0" rIns="0" bIns="0" anchor="ctr">
            <a:spAutoFit/>
          </a:bodyPr>
          <a:lstStyle/>
          <a:p>
            <a:endParaRPr lang="es-ES"/>
          </a:p>
        </p:txBody>
      </p:sp>
      <p:sp>
        <p:nvSpPr>
          <p:cNvPr id="1029" name="Line 7"/>
          <p:cNvSpPr>
            <a:spLocks noChangeShapeType="1"/>
          </p:cNvSpPr>
          <p:nvPr/>
        </p:nvSpPr>
        <p:spPr bwMode="auto">
          <a:xfrm>
            <a:off x="0" y="762000"/>
            <a:ext cx="9906000" cy="0"/>
          </a:xfrm>
          <a:prstGeom prst="line">
            <a:avLst/>
          </a:prstGeom>
          <a:noFill/>
          <a:ln w="9525">
            <a:solidFill>
              <a:srgbClr val="8C1C2C"/>
            </a:solidFill>
            <a:round/>
            <a:headEnd/>
            <a:tailEnd/>
          </a:ln>
        </p:spPr>
        <p:txBody>
          <a:bodyPr wrap="none" lIns="0" tIns="0" rIns="0" bIns="0" anchor="ctr"/>
          <a:lstStyle/>
          <a:p>
            <a:endParaRPr lang="es-ES"/>
          </a:p>
        </p:txBody>
      </p:sp>
      <p:sp>
        <p:nvSpPr>
          <p:cNvPr id="1030" name="Rectangle 10"/>
          <p:cNvSpPr>
            <a:spLocks noGrp="1" noChangeArrowheads="1"/>
          </p:cNvSpPr>
          <p:nvPr>
            <p:ph type="title"/>
          </p:nvPr>
        </p:nvSpPr>
        <p:spPr bwMode="auto">
          <a:xfrm>
            <a:off x="455613" y="215900"/>
            <a:ext cx="8537575" cy="4953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de-DE"/>
              <a:t>Click to add title</a:t>
            </a:r>
          </a:p>
        </p:txBody>
      </p:sp>
      <p:pic>
        <p:nvPicPr>
          <p:cNvPr id="1031" name="9 Imagen"/>
          <p:cNvPicPr>
            <a:picLocks noChangeAspect="1" noChangeArrowheads="1"/>
          </p:cNvPicPr>
          <p:nvPr userDrawn="1"/>
        </p:nvPicPr>
        <p:blipFill>
          <a:blip r:embed="rId13" cstate="print"/>
          <a:srcRect/>
          <a:stretch>
            <a:fillRect/>
          </a:stretch>
        </p:blipFill>
        <p:spPr bwMode="auto">
          <a:xfrm>
            <a:off x="8858250" y="131763"/>
            <a:ext cx="757238" cy="554037"/>
          </a:xfrm>
          <a:prstGeom prst="rect">
            <a:avLst/>
          </a:prstGeom>
          <a:noFill/>
          <a:ln w="9525">
            <a:noFill/>
            <a:miter lim="800000"/>
            <a:headEnd/>
            <a:tailEnd/>
          </a:ln>
        </p:spPr>
      </p:pic>
      <p:sp>
        <p:nvSpPr>
          <p:cNvPr id="2" name="1 Marcador de pie de página"/>
          <p:cNvSpPr>
            <a:spLocks noGrp="1"/>
          </p:cNvSpPr>
          <p:nvPr>
            <p:ph type="ftr" sz="quarter" idx="3"/>
          </p:nvPr>
        </p:nvSpPr>
        <p:spPr>
          <a:xfrm>
            <a:off x="2540000" y="6796088"/>
            <a:ext cx="7900988" cy="128587"/>
          </a:xfrm>
          <a:prstGeom prst="rect">
            <a:avLst/>
          </a:prstGeom>
        </p:spPr>
        <p:txBody>
          <a:bodyPr vert="horz" lIns="91440" tIns="45720" rIns="91440" bIns="45720" rtlCol="0" anchor="ctr"/>
          <a:lstStyle>
            <a:lvl1pPr algn="ctr">
              <a:defRPr lang="es-ES" altLang="de-DE" b="0"/>
            </a:lvl1pPr>
          </a:lstStyle>
          <a:p>
            <a:pPr>
              <a:defRPr/>
            </a:pPr>
            <a:r>
              <a:t>Propuesta de asistencia técnica en el desarrollo de la Escuela Nacional Superior de Hostelería</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l" rtl="0" eaLnBrk="0" fontAlgn="base" hangingPunct="0">
        <a:lnSpc>
          <a:spcPct val="93000"/>
        </a:lnSpc>
        <a:spcBef>
          <a:spcPct val="0"/>
        </a:spcBef>
        <a:spcAft>
          <a:spcPct val="0"/>
        </a:spcAft>
        <a:defRPr kumimoji="1" sz="1300" b="1" i="1">
          <a:solidFill>
            <a:srgbClr val="000000"/>
          </a:solidFill>
          <a:latin typeface="+mj-lt"/>
          <a:ea typeface="+mj-ea"/>
          <a:cs typeface="+mj-cs"/>
        </a:defRPr>
      </a:lvl1pPr>
      <a:lvl2pPr algn="l" rtl="0" eaLnBrk="0" fontAlgn="base" hangingPunct="0">
        <a:lnSpc>
          <a:spcPct val="93000"/>
        </a:lnSpc>
        <a:spcBef>
          <a:spcPct val="0"/>
        </a:spcBef>
        <a:spcAft>
          <a:spcPct val="0"/>
        </a:spcAft>
        <a:defRPr kumimoji="1" sz="1300" b="1" i="1">
          <a:solidFill>
            <a:srgbClr val="000000"/>
          </a:solidFill>
          <a:latin typeface="Arial" pitchFamily="34" charset="0"/>
        </a:defRPr>
      </a:lvl2pPr>
      <a:lvl3pPr algn="l" rtl="0" eaLnBrk="0" fontAlgn="base" hangingPunct="0">
        <a:lnSpc>
          <a:spcPct val="93000"/>
        </a:lnSpc>
        <a:spcBef>
          <a:spcPct val="0"/>
        </a:spcBef>
        <a:spcAft>
          <a:spcPct val="0"/>
        </a:spcAft>
        <a:defRPr kumimoji="1" sz="1300" b="1" i="1">
          <a:solidFill>
            <a:srgbClr val="000000"/>
          </a:solidFill>
          <a:latin typeface="Arial" pitchFamily="34" charset="0"/>
        </a:defRPr>
      </a:lvl3pPr>
      <a:lvl4pPr algn="l" rtl="0" eaLnBrk="0" fontAlgn="base" hangingPunct="0">
        <a:lnSpc>
          <a:spcPct val="93000"/>
        </a:lnSpc>
        <a:spcBef>
          <a:spcPct val="0"/>
        </a:spcBef>
        <a:spcAft>
          <a:spcPct val="0"/>
        </a:spcAft>
        <a:defRPr kumimoji="1" sz="1300" b="1" i="1">
          <a:solidFill>
            <a:srgbClr val="000000"/>
          </a:solidFill>
          <a:latin typeface="Arial" pitchFamily="34" charset="0"/>
        </a:defRPr>
      </a:lvl4pPr>
      <a:lvl5pPr algn="l" rtl="0" eaLnBrk="0" fontAlgn="base" hangingPunct="0">
        <a:lnSpc>
          <a:spcPct val="93000"/>
        </a:lnSpc>
        <a:spcBef>
          <a:spcPct val="0"/>
        </a:spcBef>
        <a:spcAft>
          <a:spcPct val="0"/>
        </a:spcAft>
        <a:defRPr kumimoji="1" sz="1300" b="1" i="1">
          <a:solidFill>
            <a:srgbClr val="000000"/>
          </a:solidFill>
          <a:latin typeface="Arial" pitchFamily="34" charset="0"/>
        </a:defRPr>
      </a:lvl5pPr>
      <a:lvl6pPr marL="457200" algn="l" rtl="0" fontAlgn="base">
        <a:lnSpc>
          <a:spcPct val="93000"/>
        </a:lnSpc>
        <a:spcBef>
          <a:spcPct val="0"/>
        </a:spcBef>
        <a:spcAft>
          <a:spcPct val="0"/>
        </a:spcAft>
        <a:defRPr kumimoji="1" sz="1300" b="1" i="1">
          <a:solidFill>
            <a:srgbClr val="000000"/>
          </a:solidFill>
          <a:latin typeface="Arial" pitchFamily="34" charset="0"/>
        </a:defRPr>
      </a:lvl6pPr>
      <a:lvl7pPr marL="914400" algn="l" rtl="0" fontAlgn="base">
        <a:lnSpc>
          <a:spcPct val="93000"/>
        </a:lnSpc>
        <a:spcBef>
          <a:spcPct val="0"/>
        </a:spcBef>
        <a:spcAft>
          <a:spcPct val="0"/>
        </a:spcAft>
        <a:defRPr kumimoji="1" sz="1300" b="1" i="1">
          <a:solidFill>
            <a:srgbClr val="000000"/>
          </a:solidFill>
          <a:latin typeface="Arial" pitchFamily="34" charset="0"/>
        </a:defRPr>
      </a:lvl7pPr>
      <a:lvl8pPr marL="1371600" algn="l" rtl="0" fontAlgn="base">
        <a:lnSpc>
          <a:spcPct val="93000"/>
        </a:lnSpc>
        <a:spcBef>
          <a:spcPct val="0"/>
        </a:spcBef>
        <a:spcAft>
          <a:spcPct val="0"/>
        </a:spcAft>
        <a:defRPr kumimoji="1" sz="1300" b="1" i="1">
          <a:solidFill>
            <a:srgbClr val="000000"/>
          </a:solidFill>
          <a:latin typeface="Arial" pitchFamily="34" charset="0"/>
        </a:defRPr>
      </a:lvl8pPr>
      <a:lvl9pPr marL="1828800" algn="l" rtl="0" fontAlgn="base">
        <a:lnSpc>
          <a:spcPct val="93000"/>
        </a:lnSpc>
        <a:spcBef>
          <a:spcPct val="0"/>
        </a:spcBef>
        <a:spcAft>
          <a:spcPct val="0"/>
        </a:spcAft>
        <a:defRPr kumimoji="1" sz="1300" b="1" i="1">
          <a:solidFill>
            <a:srgbClr val="000000"/>
          </a:solidFill>
          <a:latin typeface="Arial" pitchFamily="34" charset="0"/>
        </a:defRPr>
      </a:lvl9pPr>
    </p:titleStyle>
    <p:bodyStyle>
      <a:lvl1pPr marL="342900" indent="-342900" algn="l" defTabSz="330200" rtl="0" eaLnBrk="0" fontAlgn="base" hangingPunct="0">
        <a:spcBef>
          <a:spcPct val="0"/>
        </a:spcBef>
        <a:spcAft>
          <a:spcPct val="0"/>
        </a:spcAft>
        <a:buChar char="•"/>
        <a:defRPr kumimoji="1" sz="1700" b="1">
          <a:solidFill>
            <a:srgbClr val="000000"/>
          </a:solidFill>
          <a:latin typeface="+mn-lt"/>
          <a:ea typeface="+mn-ea"/>
          <a:cs typeface="+mn-cs"/>
        </a:defRPr>
      </a:lvl1pPr>
      <a:lvl2pPr marL="392113" indent="-390525" algn="l" defTabSz="330200" rtl="0" eaLnBrk="0" fontAlgn="base" hangingPunct="0">
        <a:spcBef>
          <a:spcPct val="0"/>
        </a:spcBef>
        <a:spcAft>
          <a:spcPct val="0"/>
        </a:spcAft>
        <a:buChar char="•"/>
        <a:defRPr kumimoji="1" sz="1700">
          <a:solidFill>
            <a:srgbClr val="000000"/>
          </a:solidFill>
          <a:latin typeface="+mn-lt"/>
        </a:defRPr>
      </a:lvl2pPr>
      <a:lvl3pPr marL="835025" indent="-441325" algn="l" defTabSz="330200" rtl="0" eaLnBrk="0" fontAlgn="base" hangingPunct="0">
        <a:spcBef>
          <a:spcPct val="0"/>
        </a:spcBef>
        <a:spcAft>
          <a:spcPct val="0"/>
        </a:spcAft>
        <a:buChar char="–"/>
        <a:defRPr kumimoji="1" sz="1700">
          <a:solidFill>
            <a:srgbClr val="000000"/>
          </a:solidFill>
          <a:latin typeface="+mn-lt"/>
        </a:defRPr>
      </a:lvl3pPr>
      <a:lvl4pPr marL="1239838" indent="-403225" algn="l" defTabSz="330200" rtl="0" eaLnBrk="0" fontAlgn="base" hangingPunct="0">
        <a:spcBef>
          <a:spcPct val="0"/>
        </a:spcBef>
        <a:spcAft>
          <a:spcPct val="0"/>
        </a:spcAft>
        <a:buChar char="-"/>
        <a:defRPr kumimoji="1" sz="1700">
          <a:solidFill>
            <a:srgbClr val="000000"/>
          </a:solidFill>
          <a:latin typeface="+mn-lt"/>
        </a:defRPr>
      </a:lvl4pPr>
      <a:lvl5pPr marL="2624138" indent="4763" algn="ctr" defTabSz="330200" rtl="0" eaLnBrk="0" fontAlgn="base" hangingPunct="0">
        <a:lnSpc>
          <a:spcPts val="1600"/>
        </a:lnSpc>
        <a:spcBef>
          <a:spcPct val="0"/>
        </a:spcBef>
        <a:spcAft>
          <a:spcPct val="0"/>
        </a:spcAft>
        <a:buChar char="»"/>
        <a:defRPr kumimoji="1" sz="1400" b="1">
          <a:solidFill>
            <a:srgbClr val="000000"/>
          </a:solidFill>
          <a:latin typeface="+mn-lt"/>
        </a:defRPr>
      </a:lvl5pPr>
      <a:lvl6pPr marL="3081338" indent="4763" algn="ctr" defTabSz="330200" rtl="0" fontAlgn="base">
        <a:lnSpc>
          <a:spcPts val="1600"/>
        </a:lnSpc>
        <a:spcBef>
          <a:spcPct val="0"/>
        </a:spcBef>
        <a:spcAft>
          <a:spcPct val="0"/>
        </a:spcAft>
        <a:defRPr kumimoji="1" sz="1400" b="1">
          <a:solidFill>
            <a:srgbClr val="000000"/>
          </a:solidFill>
          <a:latin typeface="+mn-lt"/>
        </a:defRPr>
      </a:lvl6pPr>
      <a:lvl7pPr marL="3538538" indent="4763" algn="ctr" defTabSz="330200" rtl="0" fontAlgn="base">
        <a:lnSpc>
          <a:spcPts val="1600"/>
        </a:lnSpc>
        <a:spcBef>
          <a:spcPct val="0"/>
        </a:spcBef>
        <a:spcAft>
          <a:spcPct val="0"/>
        </a:spcAft>
        <a:defRPr kumimoji="1" sz="1400" b="1">
          <a:solidFill>
            <a:srgbClr val="000000"/>
          </a:solidFill>
          <a:latin typeface="+mn-lt"/>
        </a:defRPr>
      </a:lvl7pPr>
      <a:lvl8pPr marL="3995738" indent="4763" algn="ctr" defTabSz="330200" rtl="0" fontAlgn="base">
        <a:lnSpc>
          <a:spcPts val="1600"/>
        </a:lnSpc>
        <a:spcBef>
          <a:spcPct val="0"/>
        </a:spcBef>
        <a:spcAft>
          <a:spcPct val="0"/>
        </a:spcAft>
        <a:defRPr kumimoji="1" sz="1400" b="1">
          <a:solidFill>
            <a:srgbClr val="000000"/>
          </a:solidFill>
          <a:latin typeface="+mn-lt"/>
        </a:defRPr>
      </a:lvl8pPr>
      <a:lvl9pPr marL="4452938" indent="4763" algn="ctr" defTabSz="330200" rtl="0" fontAlgn="base">
        <a:lnSpc>
          <a:spcPts val="1600"/>
        </a:lnSpc>
        <a:spcBef>
          <a:spcPct val="0"/>
        </a:spcBef>
        <a:spcAft>
          <a:spcPct val="0"/>
        </a:spcAft>
        <a:defRPr kumimoji="1" sz="1400" b="1">
          <a:solidFill>
            <a:srgbClr val="000000"/>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proyectoebi.es/" TargetMode="External"/><Relationship Id="rId4" Type="http://schemas.openxmlformats.org/officeDocument/2006/relationships/hyperlink" Target="mailto:iecheveste@fundacionlezama.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0.jpeg"/><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40" name="5 Imagen"/>
          <p:cNvPicPr>
            <a:picLocks noChangeAspect="1" noChangeArrowheads="1"/>
          </p:cNvPicPr>
          <p:nvPr/>
        </p:nvPicPr>
        <p:blipFill>
          <a:blip r:embed="rId3" cstate="print"/>
          <a:srcRect/>
          <a:stretch>
            <a:fillRect/>
          </a:stretch>
        </p:blipFill>
        <p:spPr bwMode="auto">
          <a:xfrm>
            <a:off x="338896" y="5215731"/>
            <a:ext cx="1854200" cy="1322387"/>
          </a:xfrm>
          <a:prstGeom prst="rect">
            <a:avLst/>
          </a:prstGeom>
          <a:noFill/>
          <a:ln w="9525">
            <a:noFill/>
            <a:miter lim="800000"/>
            <a:headEnd/>
            <a:tailEnd/>
          </a:ln>
        </p:spPr>
      </p:pic>
      <p:pic>
        <p:nvPicPr>
          <p:cNvPr id="7" name="Imagen 6" descr="https://scontent.fmad3-1.fna.fbcdn.net/v/t1.0-9/19400180_1428990377143750_7668078140866353726_n.jpg?_nc_cat=0&amp;oh=e2d00b41cf48bf64e77fe525b0ef4ed0&amp;oe=5B848947">
            <a:extLst>
              <a:ext uri="{FF2B5EF4-FFF2-40B4-BE49-F238E27FC236}">
                <a16:creationId xmlns:a16="http://schemas.microsoft.com/office/drawing/2014/main" xmlns="" id="{D46811D9-8AE2-4A39-B8A9-DB10FD42A03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52980" y="1106647"/>
            <a:ext cx="5400040" cy="2197100"/>
          </a:xfrm>
          <a:prstGeom prst="rect">
            <a:avLst/>
          </a:prstGeom>
          <a:noFill/>
          <a:ln>
            <a:noFill/>
          </a:ln>
        </p:spPr>
      </p:pic>
      <p:pic>
        <p:nvPicPr>
          <p:cNvPr id="8" name="Picture 33550">
            <a:extLst>
              <a:ext uri="{FF2B5EF4-FFF2-40B4-BE49-F238E27FC236}">
                <a16:creationId xmlns:a16="http://schemas.microsoft.com/office/drawing/2014/main" xmlns="" id="{BCC78958-2F57-4875-8B5E-57FE13E3786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462669" y="5215731"/>
            <a:ext cx="980661" cy="1223803"/>
          </a:xfrm>
          <a:prstGeom prst="rect">
            <a:avLst/>
          </a:prstGeom>
        </p:spPr>
      </p:pic>
      <p:pic>
        <p:nvPicPr>
          <p:cNvPr id="9" name="Picture 33551">
            <a:extLst>
              <a:ext uri="{FF2B5EF4-FFF2-40B4-BE49-F238E27FC236}">
                <a16:creationId xmlns:a16="http://schemas.microsoft.com/office/drawing/2014/main" xmlns="" id="{B8C0BE93-183F-4E51-8119-73333F0F9FC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68139" y="5215731"/>
            <a:ext cx="1098965" cy="1081801"/>
          </a:xfrm>
          <a:prstGeom prst="rect">
            <a:avLst/>
          </a:prstGeom>
        </p:spPr>
      </p:pic>
      <p:sp>
        <p:nvSpPr>
          <p:cNvPr id="4" name="Rectángulo: esquinas redondeadas 3">
            <a:extLst>
              <a:ext uri="{FF2B5EF4-FFF2-40B4-BE49-F238E27FC236}">
                <a16:creationId xmlns:a16="http://schemas.microsoft.com/office/drawing/2014/main" xmlns="" id="{0559AC7F-9CC4-4F31-B58A-613241DAA4B4}"/>
              </a:ext>
            </a:extLst>
          </p:cNvPr>
          <p:cNvSpPr/>
          <p:nvPr/>
        </p:nvSpPr>
        <p:spPr bwMode="auto">
          <a:xfrm>
            <a:off x="1659835" y="3578087"/>
            <a:ext cx="6586330" cy="1498283"/>
          </a:xfrm>
          <a:prstGeom prst="round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r>
              <a:rPr lang="es-ES" sz="3200" b="0" dirty="0"/>
              <a:t>   CAPP International </a:t>
            </a:r>
            <a:r>
              <a:rPr lang="es-ES" sz="3200" b="0" dirty="0" err="1"/>
              <a:t>Conference</a:t>
            </a:r>
            <a:endParaRPr lang="es-ES" sz="3200" b="0" dirty="0"/>
          </a:p>
          <a:p>
            <a:pPr algn="ctr" eaLnBrk="0" hangingPunct="0">
              <a:spcBef>
                <a:spcPct val="50000"/>
              </a:spcBef>
            </a:pPr>
            <a:r>
              <a:rPr lang="en-US" sz="2000" b="0" i="1" dirty="0"/>
              <a:t>The Family facing Job Uncertainties and the Digital Cultural Revolution</a:t>
            </a:r>
            <a:endParaRPr kumimoji="1" lang="es-ES" sz="2000" b="0" i="1"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394576" y="417346"/>
            <a:ext cx="5999163" cy="292384"/>
          </a:xfrm>
          <a:prstGeom prst="rect">
            <a:avLst/>
          </a:prstGeom>
          <a:noFill/>
          <a:ln w="9525">
            <a:noFill/>
            <a:miter lim="800000"/>
            <a:headEnd/>
            <a:tailEnd/>
          </a:ln>
        </p:spPr>
        <p:txBody>
          <a:bodyPr lIns="91436" tIns="45718" rIns="91436" bIns="45718">
            <a:spAutoFit/>
          </a:bodyPr>
          <a:lstStyle/>
          <a:p>
            <a:pPr eaLnBrk="0" hangingPunct="0"/>
            <a:r>
              <a:rPr lang="es-ES" sz="1300" i="1" dirty="0" err="1">
                <a:solidFill>
                  <a:srgbClr val="000000"/>
                </a:solidFill>
              </a:rPr>
              <a:t>Appreciation</a:t>
            </a:r>
            <a:r>
              <a:rPr lang="es-ES" sz="1300" i="1" dirty="0">
                <a:solidFill>
                  <a:srgbClr val="000000"/>
                </a:solidFill>
              </a:rPr>
              <a:t> and </a:t>
            </a:r>
            <a:r>
              <a:rPr lang="es-ES" sz="1300" i="1" dirty="0" err="1">
                <a:solidFill>
                  <a:srgbClr val="000000"/>
                </a:solidFill>
              </a:rPr>
              <a:t>contact</a:t>
            </a:r>
            <a:r>
              <a:rPr lang="es-ES" sz="1300" i="1" dirty="0">
                <a:solidFill>
                  <a:srgbClr val="000000"/>
                </a:solidFill>
              </a:rPr>
              <a:t> </a:t>
            </a:r>
            <a:r>
              <a:rPr lang="es-ES" sz="1300" i="1" dirty="0" err="1">
                <a:solidFill>
                  <a:srgbClr val="000000"/>
                </a:solidFill>
              </a:rPr>
              <a:t>details</a:t>
            </a:r>
            <a:endParaRPr lang="es-ES" sz="1300" i="1" dirty="0">
              <a:solidFill>
                <a:srgbClr val="000000"/>
              </a:solidFill>
            </a:endParaRPr>
          </a:p>
        </p:txBody>
      </p:sp>
      <p:sp>
        <p:nvSpPr>
          <p:cNvPr id="17412" name="Rectangle 3"/>
          <p:cNvSpPr>
            <a:spLocks noChangeArrowheads="1"/>
          </p:cNvSpPr>
          <p:nvPr/>
        </p:nvSpPr>
        <p:spPr bwMode="auto">
          <a:xfrm>
            <a:off x="1947945" y="6063"/>
            <a:ext cx="8891587" cy="403225"/>
          </a:xfrm>
          <a:prstGeom prst="rect">
            <a:avLst/>
          </a:prstGeom>
          <a:noFill/>
          <a:ln w="9525">
            <a:noFill/>
            <a:miter lim="800000"/>
            <a:headEnd/>
            <a:tailEnd/>
          </a:ln>
        </p:spPr>
        <p:txBody>
          <a:bodyPr lIns="0" tIns="0" rIns="0" bIns="0"/>
          <a:lstStyle/>
          <a:p>
            <a:pPr>
              <a:spcAft>
                <a:spcPct val="20000"/>
              </a:spcAft>
            </a:pPr>
            <a:endParaRPr lang="es-ES" sz="1700" b="0" dirty="0">
              <a:solidFill>
                <a:srgbClr val="000000"/>
              </a:solidFill>
            </a:endParaRPr>
          </a:p>
        </p:txBody>
      </p:sp>
      <p:sp>
        <p:nvSpPr>
          <p:cNvPr id="17414" name="Rectangle 272"/>
          <p:cNvSpPr>
            <a:spLocks noChangeArrowheads="1"/>
          </p:cNvSpPr>
          <p:nvPr/>
        </p:nvSpPr>
        <p:spPr bwMode="auto">
          <a:xfrm>
            <a:off x="6637338" y="4846638"/>
            <a:ext cx="2362200" cy="444500"/>
          </a:xfrm>
          <a:prstGeom prst="rect">
            <a:avLst/>
          </a:prstGeom>
          <a:noFill/>
          <a:ln w="9525">
            <a:noFill/>
            <a:miter lim="800000"/>
            <a:headEnd/>
            <a:tailEnd/>
          </a:ln>
        </p:spPr>
        <p:txBody>
          <a:bodyPr lIns="0" tIns="0" rIns="0" bIns="0" anchor="ctr"/>
          <a:lstStyle/>
          <a:p>
            <a:pPr marL="171450" indent="-171450">
              <a:lnSpc>
                <a:spcPct val="93000"/>
              </a:lnSpc>
              <a:buFont typeface="Arial" pitchFamily="34" charset="0"/>
              <a:buChar char="•"/>
            </a:pPr>
            <a:endParaRPr lang="es-ES" sz="1200" b="0"/>
          </a:p>
        </p:txBody>
      </p:sp>
      <p:sp>
        <p:nvSpPr>
          <p:cNvPr id="17417" name="4 Marcador de pie de página"/>
          <p:cNvSpPr txBox="1">
            <a:spLocks/>
          </p:cNvSpPr>
          <p:nvPr/>
        </p:nvSpPr>
        <p:spPr bwMode="auto">
          <a:xfrm>
            <a:off x="977900" y="6127750"/>
            <a:ext cx="8559800" cy="158750"/>
          </a:xfrm>
          <a:prstGeom prst="rect">
            <a:avLst/>
          </a:prstGeom>
          <a:noFill/>
          <a:ln w="6350">
            <a:noFill/>
            <a:miter lim="800000"/>
            <a:headEnd/>
            <a:tailEnd/>
          </a:ln>
        </p:spPr>
        <p:txBody>
          <a:bodyPr/>
          <a:lstStyle/>
          <a:p>
            <a:pPr eaLnBrk="0" hangingPunct="0">
              <a:spcBef>
                <a:spcPct val="50000"/>
              </a:spcBef>
            </a:pPr>
            <a:endParaRPr lang="en-US" altLang="de-DE" b="0" dirty="0"/>
          </a:p>
        </p:txBody>
      </p:sp>
      <p:sp>
        <p:nvSpPr>
          <p:cNvPr id="17422" name="16 Marcador de número de diapositiva"/>
          <p:cNvSpPr>
            <a:spLocks noGrp="1"/>
          </p:cNvSpPr>
          <p:nvPr>
            <p:ph type="sldNum" sz="quarter" idx="10"/>
          </p:nvPr>
        </p:nvSpPr>
        <p:spPr>
          <a:noFill/>
          <a:ln>
            <a:miter lim="800000"/>
            <a:headEnd/>
            <a:tailEnd/>
          </a:ln>
        </p:spPr>
        <p:txBody>
          <a:bodyPr/>
          <a:lstStyle/>
          <a:p>
            <a:fld id="{D4C7DEBA-C766-4AE9-B90D-5F0B53AB594D}" type="slidenum">
              <a:rPr lang="en-US" smtClean="0"/>
              <a:pPr/>
              <a:t>10</a:t>
            </a:fld>
            <a:endParaRPr lang="en-US"/>
          </a:p>
        </p:txBody>
      </p:sp>
      <p:sp>
        <p:nvSpPr>
          <p:cNvPr id="17423" name="18 Rectángulo"/>
          <p:cNvSpPr>
            <a:spLocks noChangeArrowheads="1"/>
          </p:cNvSpPr>
          <p:nvPr/>
        </p:nvSpPr>
        <p:spPr bwMode="auto">
          <a:xfrm>
            <a:off x="5091906" y="6684302"/>
            <a:ext cx="7651750" cy="400110"/>
          </a:xfrm>
          <a:prstGeom prst="rect">
            <a:avLst/>
          </a:prstGeom>
          <a:noFill/>
          <a:ln w="9525">
            <a:noFill/>
            <a:miter lim="800000"/>
            <a:headEnd/>
            <a:tailEnd/>
          </a:ln>
        </p:spPr>
        <p:txBody>
          <a:bodyPr>
            <a:spAutoFit/>
          </a:bodyPr>
          <a:lstStyle/>
          <a:p>
            <a:r>
              <a:rPr lang="es-ES" altLang="de-DE" b="0" dirty="0">
                <a:solidFill>
                  <a:srgbClr val="000000"/>
                </a:solidFill>
                <a:latin typeface="Helv"/>
              </a:rPr>
              <a:t>CAPP INTERNATIONAL CONFERENCE – THE VATICAN – MAY 2018</a:t>
            </a:r>
            <a:endParaRPr lang="en-US" altLang="de-DE" b="0" dirty="0"/>
          </a:p>
          <a:p>
            <a:endParaRPr lang="en-US" altLang="de-DE" b="0" dirty="0"/>
          </a:p>
        </p:txBody>
      </p:sp>
      <p:pic>
        <p:nvPicPr>
          <p:cNvPr id="17" name="Picture 33531">
            <a:extLst>
              <a:ext uri="{FF2B5EF4-FFF2-40B4-BE49-F238E27FC236}">
                <a16:creationId xmlns:a16="http://schemas.microsoft.com/office/drawing/2014/main" xmlns="" id="{C193EB8E-03BA-41B8-8DCA-011F92BD5B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55515" y="132673"/>
            <a:ext cx="546402" cy="549275"/>
          </a:xfrm>
          <a:prstGeom prst="rect">
            <a:avLst/>
          </a:prstGeom>
        </p:spPr>
      </p:pic>
      <p:sp>
        <p:nvSpPr>
          <p:cNvPr id="5" name="Rectángulo 4">
            <a:extLst>
              <a:ext uri="{FF2B5EF4-FFF2-40B4-BE49-F238E27FC236}">
                <a16:creationId xmlns:a16="http://schemas.microsoft.com/office/drawing/2014/main" xmlns="" id="{B29C739E-431B-412E-AF4B-4EBB44F298E2}"/>
              </a:ext>
            </a:extLst>
          </p:cNvPr>
          <p:cNvSpPr/>
          <p:nvPr/>
        </p:nvSpPr>
        <p:spPr bwMode="auto">
          <a:xfrm>
            <a:off x="477838" y="3840347"/>
            <a:ext cx="9059862" cy="1886442"/>
          </a:xfrm>
          <a:prstGeom prst="rect">
            <a:avLst/>
          </a:prstGeom>
          <a:no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11" name="Rectángulo 10">
            <a:extLst>
              <a:ext uri="{FF2B5EF4-FFF2-40B4-BE49-F238E27FC236}">
                <a16:creationId xmlns:a16="http://schemas.microsoft.com/office/drawing/2014/main" xmlns="" id="{10BD73E2-645F-4360-9FE1-25379566C96D}"/>
              </a:ext>
            </a:extLst>
          </p:cNvPr>
          <p:cNvSpPr/>
          <p:nvPr/>
        </p:nvSpPr>
        <p:spPr bwMode="auto">
          <a:xfrm>
            <a:off x="6354299" y="5356955"/>
            <a:ext cx="1738205" cy="33855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r>
              <a:rPr kumimoji="1" lang="en-US" sz="1600" b="1" i="1" u="none" strike="noStrike" cap="none" normalizeH="0" baseline="0" dirty="0">
                <a:ln>
                  <a:noFill/>
                </a:ln>
                <a:solidFill>
                  <a:srgbClr val="FF0000"/>
                </a:solidFill>
                <a:effectLst/>
                <a:latin typeface="Arial" pitchFamily="34" charset="0"/>
              </a:rPr>
              <a:t>PROYECTO EBI</a:t>
            </a:r>
            <a:endParaRPr kumimoji="1" lang="es-ES" sz="1600" b="1" i="1" u="none" strike="noStrike" cap="none" normalizeH="0" baseline="0" dirty="0">
              <a:ln>
                <a:noFill/>
              </a:ln>
              <a:solidFill>
                <a:srgbClr val="FF0000"/>
              </a:solidFill>
              <a:effectLst/>
              <a:latin typeface="Arial" pitchFamily="34" charset="0"/>
            </a:endParaRPr>
          </a:p>
        </p:txBody>
      </p:sp>
      <p:sp>
        <p:nvSpPr>
          <p:cNvPr id="32" name="Rectángulo 31">
            <a:extLst>
              <a:ext uri="{FF2B5EF4-FFF2-40B4-BE49-F238E27FC236}">
                <a16:creationId xmlns:a16="http://schemas.microsoft.com/office/drawing/2014/main" xmlns="" id="{9386F2A3-933E-40BB-B78D-221801E60F7F}"/>
              </a:ext>
            </a:extLst>
          </p:cNvPr>
          <p:cNvSpPr/>
          <p:nvPr/>
        </p:nvSpPr>
        <p:spPr>
          <a:xfrm>
            <a:off x="520522" y="4060031"/>
            <a:ext cx="5348021" cy="2462213"/>
          </a:xfrm>
          <a:prstGeom prst="rect">
            <a:avLst/>
          </a:prstGeom>
        </p:spPr>
        <p:txBody>
          <a:bodyPr wrap="square">
            <a:spAutoFit/>
          </a:bodyPr>
          <a:lstStyle/>
          <a:p>
            <a:pPr marL="285750" indent="-285750" algn="just">
              <a:buFont typeface="Arial" panose="020B0604020202020204" pitchFamily="34" charset="0"/>
              <a:buChar char="•"/>
            </a:pPr>
            <a:r>
              <a:rPr lang="es-ES" sz="1600" dirty="0" err="1"/>
              <a:t>Name</a:t>
            </a:r>
            <a:r>
              <a:rPr lang="es-ES" sz="1600" dirty="0"/>
              <a:t>: </a:t>
            </a:r>
            <a:r>
              <a:rPr lang="es-ES" sz="1600" b="0" dirty="0"/>
              <a:t>Iñaki Echeveste</a:t>
            </a:r>
          </a:p>
          <a:p>
            <a:pPr marL="285750" indent="-285750" algn="just">
              <a:buFont typeface="Arial" panose="020B0604020202020204" pitchFamily="34" charset="0"/>
              <a:buChar char="•"/>
            </a:pPr>
            <a:endParaRPr lang="es-ES" sz="1600" b="0" dirty="0"/>
          </a:p>
          <a:p>
            <a:pPr marL="285750" indent="-285750" algn="just">
              <a:buFont typeface="Arial" panose="020B0604020202020204" pitchFamily="34" charset="0"/>
              <a:buChar char="•"/>
            </a:pPr>
            <a:r>
              <a:rPr lang="es-ES" sz="1600" dirty="0" err="1"/>
              <a:t>Organization</a:t>
            </a:r>
            <a:r>
              <a:rPr lang="es-ES" sz="1600" dirty="0"/>
              <a:t>: </a:t>
            </a:r>
            <a:r>
              <a:rPr lang="es-ES" sz="1600" b="0" dirty="0" err="1"/>
              <a:t>Foundation</a:t>
            </a:r>
            <a:r>
              <a:rPr lang="es-ES" sz="1600" b="0" dirty="0"/>
              <a:t> </a:t>
            </a:r>
            <a:r>
              <a:rPr lang="es-ES" sz="1600" b="0" dirty="0" err="1"/>
              <a:t>Iruaritz</a:t>
            </a:r>
            <a:r>
              <a:rPr lang="es-ES" sz="1600" b="0" dirty="0"/>
              <a:t> Lezama</a:t>
            </a:r>
          </a:p>
          <a:p>
            <a:pPr marL="285750" indent="-285750" algn="just">
              <a:buFont typeface="Arial" panose="020B0604020202020204" pitchFamily="34" charset="0"/>
              <a:buChar char="•"/>
            </a:pPr>
            <a:endParaRPr lang="es-ES" sz="1600" b="0" dirty="0"/>
          </a:p>
          <a:p>
            <a:pPr marL="285750" indent="-285750" algn="just">
              <a:buFont typeface="Arial" panose="020B0604020202020204" pitchFamily="34" charset="0"/>
              <a:buChar char="•"/>
            </a:pPr>
            <a:r>
              <a:rPr lang="es-ES" sz="1600" dirty="0"/>
              <a:t>Email: </a:t>
            </a:r>
            <a:r>
              <a:rPr lang="es-ES" sz="1600" b="0" dirty="0">
                <a:hlinkClick r:id="rId4"/>
              </a:rPr>
              <a:t>iecheveste@fundacionlezama.es</a:t>
            </a:r>
            <a:endParaRPr lang="es-ES" sz="1600" b="0" dirty="0"/>
          </a:p>
          <a:p>
            <a:pPr marL="285750" indent="-285750" algn="just">
              <a:buFont typeface="Arial" panose="020B0604020202020204" pitchFamily="34" charset="0"/>
              <a:buChar char="•"/>
            </a:pPr>
            <a:endParaRPr lang="es-ES" sz="1600" b="0" dirty="0"/>
          </a:p>
          <a:p>
            <a:pPr marL="285750" indent="-285750" algn="just">
              <a:buFont typeface="Arial" panose="020B0604020202020204" pitchFamily="34" charset="0"/>
              <a:buChar char="•"/>
            </a:pPr>
            <a:r>
              <a:rPr lang="es-ES" sz="1600" dirty="0" err="1"/>
              <a:t>Website</a:t>
            </a:r>
            <a:r>
              <a:rPr lang="es-ES" sz="1600" dirty="0"/>
              <a:t>: </a:t>
            </a:r>
            <a:r>
              <a:rPr lang="es-ES" sz="1600" b="0" dirty="0">
                <a:hlinkClick r:id="rId5"/>
              </a:rPr>
              <a:t>http://proyectoebi.es/</a:t>
            </a:r>
            <a:endParaRPr lang="es-ES" sz="1600" b="0" dirty="0"/>
          </a:p>
          <a:p>
            <a:pPr marL="285750" indent="-285750" algn="just">
              <a:buFont typeface="Arial" panose="020B0604020202020204" pitchFamily="34" charset="0"/>
              <a:buChar char="•"/>
            </a:pPr>
            <a:endParaRPr lang="es-ES" sz="1400" b="0" dirty="0"/>
          </a:p>
          <a:p>
            <a:pPr marL="285750" indent="-285750" algn="just">
              <a:buFont typeface="Arial" panose="020B0604020202020204" pitchFamily="34" charset="0"/>
              <a:buChar char="•"/>
            </a:pPr>
            <a:endParaRPr lang="es-ES" sz="1400" dirty="0"/>
          </a:p>
          <a:p>
            <a:pPr algn="just"/>
            <a:endParaRPr lang="es-ES" sz="1400" b="0" dirty="0"/>
          </a:p>
        </p:txBody>
      </p:sp>
      <p:pic>
        <p:nvPicPr>
          <p:cNvPr id="2054" name="Picture 6" descr="Imagen relacionada">
            <a:extLst>
              <a:ext uri="{FF2B5EF4-FFF2-40B4-BE49-F238E27FC236}">
                <a16:creationId xmlns:a16="http://schemas.microsoft.com/office/drawing/2014/main" xmlns="" id="{23A356D4-EC30-4FCF-856C-D09A65485F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2541" y="849671"/>
            <a:ext cx="3920918" cy="29906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Resultado de imagen de Twitter">
            <a:extLst>
              <a:ext uri="{FF2B5EF4-FFF2-40B4-BE49-F238E27FC236}">
                <a16:creationId xmlns:a16="http://schemas.microsoft.com/office/drawing/2014/main" xmlns="" id="{AFB644A1-9617-497F-BF4D-C0B67E98D3EB}"/>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10" descr="Resultado de imagen de Twitter">
            <a:extLst>
              <a:ext uri="{FF2B5EF4-FFF2-40B4-BE49-F238E27FC236}">
                <a16:creationId xmlns:a16="http://schemas.microsoft.com/office/drawing/2014/main" xmlns="" id="{C4B8C4D1-8973-4C6B-84D2-C5DD9AF3D1E8}"/>
              </a:ext>
            </a:extLst>
          </p:cNvPr>
          <p:cNvSpPr>
            <a:spLocks noChangeAspect="1" noChangeArrowheads="1"/>
          </p:cNvSpPr>
          <p:nvPr/>
        </p:nvSpPr>
        <p:spPr bwMode="auto">
          <a:xfrm>
            <a:off x="4953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12" descr="Resultado de imagen de Twitter">
            <a:extLst>
              <a:ext uri="{FF2B5EF4-FFF2-40B4-BE49-F238E27FC236}">
                <a16:creationId xmlns:a16="http://schemas.microsoft.com/office/drawing/2014/main" xmlns="" id="{5F5B7F68-C52A-43BC-A475-BD532EFDC798}"/>
              </a:ext>
            </a:extLst>
          </p:cNvPr>
          <p:cNvSpPr>
            <a:spLocks noChangeAspect="1" noChangeArrowheads="1"/>
          </p:cNvSpPr>
          <p:nvPr/>
        </p:nvSpPr>
        <p:spPr bwMode="auto">
          <a:xfrm>
            <a:off x="5105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14" descr="Resultado de imagen de twitter">
            <a:extLst>
              <a:ext uri="{FF2B5EF4-FFF2-40B4-BE49-F238E27FC236}">
                <a16:creationId xmlns:a16="http://schemas.microsoft.com/office/drawing/2014/main" xmlns="" id="{E66D9915-7368-430C-8C5A-11643CCC0BF7}"/>
              </a:ext>
            </a:extLst>
          </p:cNvPr>
          <p:cNvSpPr>
            <a:spLocks noChangeAspect="1" noChangeArrowheads="1"/>
          </p:cNvSpPr>
          <p:nvPr/>
        </p:nvSpPr>
        <p:spPr bwMode="auto">
          <a:xfrm>
            <a:off x="5257799" y="3733799"/>
            <a:ext cx="1036983" cy="10369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 name="Imagen 12">
            <a:extLst>
              <a:ext uri="{FF2B5EF4-FFF2-40B4-BE49-F238E27FC236}">
                <a16:creationId xmlns:a16="http://schemas.microsoft.com/office/drawing/2014/main" xmlns="" id="{828552C3-2CB5-4246-A5B7-9353640989E4}"/>
              </a:ext>
            </a:extLst>
          </p:cNvPr>
          <p:cNvPicPr>
            <a:picLocks noChangeAspect="1"/>
          </p:cNvPicPr>
          <p:nvPr/>
        </p:nvPicPr>
        <p:blipFill>
          <a:blip r:embed="rId7"/>
          <a:stretch>
            <a:fillRect/>
          </a:stretch>
        </p:blipFill>
        <p:spPr>
          <a:xfrm>
            <a:off x="6122709" y="3840876"/>
            <a:ext cx="2201387" cy="1430624"/>
          </a:xfrm>
          <a:prstGeom prst="rect">
            <a:avLst/>
          </a:prstGeom>
        </p:spPr>
      </p:pic>
    </p:spTree>
    <p:extLst>
      <p:ext uri="{BB962C8B-B14F-4D97-AF65-F5344CB8AC3E}">
        <p14:creationId xmlns:p14="http://schemas.microsoft.com/office/powerpoint/2010/main" val="185642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394576" y="417346"/>
            <a:ext cx="5999163" cy="292384"/>
          </a:xfrm>
          <a:prstGeom prst="rect">
            <a:avLst/>
          </a:prstGeom>
          <a:noFill/>
          <a:ln w="9525">
            <a:noFill/>
            <a:miter lim="800000"/>
            <a:headEnd/>
            <a:tailEnd/>
          </a:ln>
        </p:spPr>
        <p:txBody>
          <a:bodyPr lIns="91436" tIns="45718" rIns="91436" bIns="45718">
            <a:spAutoFit/>
          </a:bodyPr>
          <a:lstStyle/>
          <a:p>
            <a:pPr eaLnBrk="0" hangingPunct="0"/>
            <a:r>
              <a:rPr lang="es-ES" sz="1300" i="1" dirty="0" err="1">
                <a:solidFill>
                  <a:srgbClr val="000000"/>
                </a:solidFill>
              </a:rPr>
              <a:t>What</a:t>
            </a:r>
            <a:r>
              <a:rPr lang="es-ES" sz="1300" i="1" dirty="0">
                <a:solidFill>
                  <a:srgbClr val="000000"/>
                </a:solidFill>
              </a:rPr>
              <a:t> are </a:t>
            </a:r>
            <a:r>
              <a:rPr lang="es-ES" sz="1300" i="1" dirty="0" err="1">
                <a:solidFill>
                  <a:srgbClr val="000000"/>
                </a:solidFill>
              </a:rPr>
              <a:t>our</a:t>
            </a:r>
            <a:r>
              <a:rPr lang="es-ES" sz="1300" i="1" dirty="0">
                <a:solidFill>
                  <a:srgbClr val="000000"/>
                </a:solidFill>
              </a:rPr>
              <a:t> </a:t>
            </a:r>
            <a:r>
              <a:rPr lang="es-ES" sz="1300" i="1" dirty="0" err="1">
                <a:solidFill>
                  <a:srgbClr val="000000"/>
                </a:solidFill>
              </a:rPr>
              <a:t>messages</a:t>
            </a:r>
            <a:r>
              <a:rPr lang="es-ES" sz="1300" i="1" dirty="0">
                <a:solidFill>
                  <a:srgbClr val="000000"/>
                </a:solidFill>
              </a:rPr>
              <a:t> </a:t>
            </a:r>
            <a:r>
              <a:rPr lang="es-ES" sz="1300" i="1" dirty="0" err="1">
                <a:solidFill>
                  <a:srgbClr val="000000"/>
                </a:solidFill>
              </a:rPr>
              <a:t>for</a:t>
            </a:r>
            <a:r>
              <a:rPr lang="es-ES" sz="1300" i="1" dirty="0">
                <a:solidFill>
                  <a:srgbClr val="000000"/>
                </a:solidFill>
              </a:rPr>
              <a:t> </a:t>
            </a:r>
            <a:r>
              <a:rPr lang="es-ES" sz="1300" i="1" dirty="0" err="1">
                <a:solidFill>
                  <a:srgbClr val="000000"/>
                </a:solidFill>
              </a:rPr>
              <a:t>leaders</a:t>
            </a:r>
            <a:r>
              <a:rPr lang="es-ES" sz="1300" i="1" dirty="0">
                <a:solidFill>
                  <a:srgbClr val="000000"/>
                </a:solidFill>
              </a:rPr>
              <a:t>? </a:t>
            </a:r>
          </a:p>
        </p:txBody>
      </p:sp>
      <p:sp>
        <p:nvSpPr>
          <p:cNvPr id="17412" name="Rectangle 3"/>
          <p:cNvSpPr>
            <a:spLocks noChangeArrowheads="1"/>
          </p:cNvSpPr>
          <p:nvPr/>
        </p:nvSpPr>
        <p:spPr bwMode="auto">
          <a:xfrm>
            <a:off x="1947945" y="6063"/>
            <a:ext cx="8891587" cy="403225"/>
          </a:xfrm>
          <a:prstGeom prst="rect">
            <a:avLst/>
          </a:prstGeom>
          <a:noFill/>
          <a:ln w="9525">
            <a:noFill/>
            <a:miter lim="800000"/>
            <a:headEnd/>
            <a:tailEnd/>
          </a:ln>
        </p:spPr>
        <p:txBody>
          <a:bodyPr lIns="0" tIns="0" rIns="0" bIns="0"/>
          <a:lstStyle/>
          <a:p>
            <a:pPr>
              <a:spcAft>
                <a:spcPct val="20000"/>
              </a:spcAft>
            </a:pPr>
            <a:endParaRPr lang="es-ES" sz="1700" b="0" dirty="0">
              <a:solidFill>
                <a:srgbClr val="000000"/>
              </a:solidFill>
            </a:endParaRPr>
          </a:p>
        </p:txBody>
      </p:sp>
      <p:sp>
        <p:nvSpPr>
          <p:cNvPr id="17414" name="Rectangle 272"/>
          <p:cNvSpPr>
            <a:spLocks noChangeArrowheads="1"/>
          </p:cNvSpPr>
          <p:nvPr/>
        </p:nvSpPr>
        <p:spPr bwMode="auto">
          <a:xfrm>
            <a:off x="6637338" y="4846638"/>
            <a:ext cx="2362200" cy="444500"/>
          </a:xfrm>
          <a:prstGeom prst="rect">
            <a:avLst/>
          </a:prstGeom>
          <a:noFill/>
          <a:ln w="9525">
            <a:noFill/>
            <a:miter lim="800000"/>
            <a:headEnd/>
            <a:tailEnd/>
          </a:ln>
        </p:spPr>
        <p:txBody>
          <a:bodyPr lIns="0" tIns="0" rIns="0" bIns="0" anchor="ctr"/>
          <a:lstStyle/>
          <a:p>
            <a:pPr marL="171450" indent="-171450">
              <a:lnSpc>
                <a:spcPct val="93000"/>
              </a:lnSpc>
              <a:buFont typeface="Arial" pitchFamily="34" charset="0"/>
              <a:buChar char="•"/>
            </a:pPr>
            <a:endParaRPr lang="es-ES" sz="1200" b="0"/>
          </a:p>
        </p:txBody>
      </p:sp>
      <p:sp>
        <p:nvSpPr>
          <p:cNvPr id="17417" name="4 Marcador de pie de página"/>
          <p:cNvSpPr txBox="1">
            <a:spLocks/>
          </p:cNvSpPr>
          <p:nvPr/>
        </p:nvSpPr>
        <p:spPr bwMode="auto">
          <a:xfrm>
            <a:off x="977900" y="6127750"/>
            <a:ext cx="8559800" cy="158750"/>
          </a:xfrm>
          <a:prstGeom prst="rect">
            <a:avLst/>
          </a:prstGeom>
          <a:noFill/>
          <a:ln w="6350">
            <a:noFill/>
            <a:miter lim="800000"/>
            <a:headEnd/>
            <a:tailEnd/>
          </a:ln>
        </p:spPr>
        <p:txBody>
          <a:bodyPr/>
          <a:lstStyle/>
          <a:p>
            <a:pPr eaLnBrk="0" hangingPunct="0">
              <a:spcBef>
                <a:spcPct val="50000"/>
              </a:spcBef>
            </a:pPr>
            <a:endParaRPr lang="en-US" altLang="de-DE" b="0" dirty="0"/>
          </a:p>
        </p:txBody>
      </p:sp>
      <p:sp>
        <p:nvSpPr>
          <p:cNvPr id="17422" name="16 Marcador de número de diapositiva"/>
          <p:cNvSpPr>
            <a:spLocks noGrp="1"/>
          </p:cNvSpPr>
          <p:nvPr>
            <p:ph type="sldNum" sz="quarter" idx="10"/>
          </p:nvPr>
        </p:nvSpPr>
        <p:spPr>
          <a:noFill/>
          <a:ln>
            <a:miter lim="800000"/>
            <a:headEnd/>
            <a:tailEnd/>
          </a:ln>
        </p:spPr>
        <p:txBody>
          <a:bodyPr/>
          <a:lstStyle/>
          <a:p>
            <a:fld id="{D4C7DEBA-C766-4AE9-B90D-5F0B53AB594D}" type="slidenum">
              <a:rPr lang="en-US" smtClean="0"/>
              <a:pPr/>
              <a:t>11</a:t>
            </a:fld>
            <a:endParaRPr lang="en-US"/>
          </a:p>
        </p:txBody>
      </p:sp>
      <p:sp>
        <p:nvSpPr>
          <p:cNvPr id="17423" name="18 Rectángulo"/>
          <p:cNvSpPr>
            <a:spLocks noChangeArrowheads="1"/>
          </p:cNvSpPr>
          <p:nvPr/>
        </p:nvSpPr>
        <p:spPr bwMode="auto">
          <a:xfrm>
            <a:off x="5091906" y="6684302"/>
            <a:ext cx="7651750" cy="400110"/>
          </a:xfrm>
          <a:prstGeom prst="rect">
            <a:avLst/>
          </a:prstGeom>
          <a:noFill/>
          <a:ln w="9525">
            <a:noFill/>
            <a:miter lim="800000"/>
            <a:headEnd/>
            <a:tailEnd/>
          </a:ln>
        </p:spPr>
        <p:txBody>
          <a:bodyPr>
            <a:spAutoFit/>
          </a:bodyPr>
          <a:lstStyle/>
          <a:p>
            <a:r>
              <a:rPr lang="es-ES" altLang="de-DE" b="0" dirty="0">
                <a:solidFill>
                  <a:srgbClr val="000000"/>
                </a:solidFill>
                <a:latin typeface="Helv"/>
              </a:rPr>
              <a:t>CAPP INTERNATIONAL CONFERENCE – THE VATICAN – MAY 2018</a:t>
            </a:r>
            <a:endParaRPr lang="en-US" altLang="de-DE" b="0" dirty="0"/>
          </a:p>
          <a:p>
            <a:endParaRPr lang="en-US" altLang="de-DE" b="0" dirty="0"/>
          </a:p>
        </p:txBody>
      </p:sp>
      <p:pic>
        <p:nvPicPr>
          <p:cNvPr id="17" name="Picture 33531">
            <a:extLst>
              <a:ext uri="{FF2B5EF4-FFF2-40B4-BE49-F238E27FC236}">
                <a16:creationId xmlns:a16="http://schemas.microsoft.com/office/drawing/2014/main" xmlns="" id="{C193EB8E-03BA-41B8-8DCA-011F92BD5B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55515" y="132673"/>
            <a:ext cx="546402" cy="549275"/>
          </a:xfrm>
          <a:prstGeom prst="rect">
            <a:avLst/>
          </a:prstGeom>
        </p:spPr>
      </p:pic>
      <p:sp>
        <p:nvSpPr>
          <p:cNvPr id="5" name="Rectángulo 4">
            <a:extLst>
              <a:ext uri="{FF2B5EF4-FFF2-40B4-BE49-F238E27FC236}">
                <a16:creationId xmlns:a16="http://schemas.microsoft.com/office/drawing/2014/main" xmlns="" id="{B29C739E-431B-412E-AF4B-4EBB44F298E2}"/>
              </a:ext>
            </a:extLst>
          </p:cNvPr>
          <p:cNvSpPr/>
          <p:nvPr/>
        </p:nvSpPr>
        <p:spPr bwMode="auto">
          <a:xfrm>
            <a:off x="477838" y="3840347"/>
            <a:ext cx="9059862" cy="1886442"/>
          </a:xfrm>
          <a:prstGeom prst="rect">
            <a:avLst/>
          </a:prstGeom>
          <a:no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11" name="Rectángulo 10">
            <a:extLst>
              <a:ext uri="{FF2B5EF4-FFF2-40B4-BE49-F238E27FC236}">
                <a16:creationId xmlns:a16="http://schemas.microsoft.com/office/drawing/2014/main" xmlns="" id="{10BD73E2-645F-4360-9FE1-25379566C96D}"/>
              </a:ext>
            </a:extLst>
          </p:cNvPr>
          <p:cNvSpPr/>
          <p:nvPr/>
        </p:nvSpPr>
        <p:spPr bwMode="auto">
          <a:xfrm>
            <a:off x="982595" y="5147137"/>
            <a:ext cx="8795578" cy="40011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r>
              <a:rPr lang="en-US" dirty="0"/>
              <a:t/>
            </a:r>
            <a:br>
              <a:rPr lang="en-US" dirty="0"/>
            </a:br>
            <a:endParaRPr kumimoji="1" lang="es-ES" sz="1000" b="1" i="0" u="none" strike="noStrike" cap="none" normalizeH="0" baseline="0" dirty="0">
              <a:ln>
                <a:noFill/>
              </a:ln>
              <a:solidFill>
                <a:schemeClr val="tx1"/>
              </a:solidFill>
              <a:effectLst/>
              <a:latin typeface="Arial" pitchFamily="34" charset="0"/>
            </a:endParaRPr>
          </a:p>
        </p:txBody>
      </p:sp>
      <p:pic>
        <p:nvPicPr>
          <p:cNvPr id="1026" name="Picture 2" descr="Resultado de imagen de act now">
            <a:extLst>
              <a:ext uri="{FF2B5EF4-FFF2-40B4-BE49-F238E27FC236}">
                <a16:creationId xmlns:a16="http://schemas.microsoft.com/office/drawing/2014/main" xmlns="" id="{BE7DA2DF-1C32-4796-8979-B5C7DCF37C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17" y="1005587"/>
            <a:ext cx="1724321" cy="15086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no regrets">
            <a:extLst>
              <a:ext uri="{FF2B5EF4-FFF2-40B4-BE49-F238E27FC236}">
                <a16:creationId xmlns:a16="http://schemas.microsoft.com/office/drawing/2014/main" xmlns="" id="{49E79D29-9310-4E46-9A66-8F35AD7576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102" y="863204"/>
            <a:ext cx="1724321" cy="172432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xmlns="" id="{8BFA2FBF-5A1F-43A8-900D-D0793CDBB825}"/>
              </a:ext>
            </a:extLst>
          </p:cNvPr>
          <p:cNvPicPr>
            <a:picLocks noChangeAspect="1"/>
          </p:cNvPicPr>
          <p:nvPr/>
        </p:nvPicPr>
        <p:blipFill>
          <a:blip r:embed="rId6"/>
          <a:stretch>
            <a:fillRect/>
          </a:stretch>
        </p:blipFill>
        <p:spPr>
          <a:xfrm>
            <a:off x="2569519" y="931337"/>
            <a:ext cx="1993402" cy="1343701"/>
          </a:xfrm>
          <a:prstGeom prst="rect">
            <a:avLst/>
          </a:prstGeom>
        </p:spPr>
      </p:pic>
      <p:pic>
        <p:nvPicPr>
          <p:cNvPr id="1036" name="Picture 12" descr="Resultado de imagen de automation debate">
            <a:extLst>
              <a:ext uri="{FF2B5EF4-FFF2-40B4-BE49-F238E27FC236}">
                <a16:creationId xmlns:a16="http://schemas.microsoft.com/office/drawing/2014/main" xmlns="" id="{BE947ABA-4629-4E67-A93C-8D9F4B92D6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1468" y="1005587"/>
            <a:ext cx="2390515" cy="1221431"/>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hacia abajo 7">
            <a:extLst>
              <a:ext uri="{FF2B5EF4-FFF2-40B4-BE49-F238E27FC236}">
                <a16:creationId xmlns:a16="http://schemas.microsoft.com/office/drawing/2014/main" xmlns="" id="{8378D86F-CFEE-448B-8C6A-ADCB73A85C34}"/>
              </a:ext>
            </a:extLst>
          </p:cNvPr>
          <p:cNvSpPr/>
          <p:nvPr/>
        </p:nvSpPr>
        <p:spPr bwMode="auto">
          <a:xfrm>
            <a:off x="841620" y="2298215"/>
            <a:ext cx="689114" cy="735468"/>
          </a:xfrm>
          <a:prstGeom prst="down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20" name="Flecha: hacia abajo 19">
            <a:extLst>
              <a:ext uri="{FF2B5EF4-FFF2-40B4-BE49-F238E27FC236}">
                <a16:creationId xmlns:a16="http://schemas.microsoft.com/office/drawing/2014/main" xmlns="" id="{CA022085-B1FC-4F7F-BAB8-213A6A6FA566}"/>
              </a:ext>
            </a:extLst>
          </p:cNvPr>
          <p:cNvSpPr/>
          <p:nvPr/>
        </p:nvSpPr>
        <p:spPr bwMode="auto">
          <a:xfrm>
            <a:off x="3221663" y="2307076"/>
            <a:ext cx="689114" cy="735468"/>
          </a:xfrm>
          <a:prstGeom prst="down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21" name="Flecha: hacia abajo 20">
            <a:extLst>
              <a:ext uri="{FF2B5EF4-FFF2-40B4-BE49-F238E27FC236}">
                <a16:creationId xmlns:a16="http://schemas.microsoft.com/office/drawing/2014/main" xmlns="" id="{18BB6431-0949-4531-96CD-6580D8362FF8}"/>
              </a:ext>
            </a:extLst>
          </p:cNvPr>
          <p:cNvSpPr/>
          <p:nvPr/>
        </p:nvSpPr>
        <p:spPr bwMode="auto">
          <a:xfrm>
            <a:off x="5601705" y="2300477"/>
            <a:ext cx="689114" cy="735468"/>
          </a:xfrm>
          <a:prstGeom prst="down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22" name="Flecha: hacia abajo 21">
            <a:extLst>
              <a:ext uri="{FF2B5EF4-FFF2-40B4-BE49-F238E27FC236}">
                <a16:creationId xmlns:a16="http://schemas.microsoft.com/office/drawing/2014/main" xmlns="" id="{E6366B57-28DF-4AB8-B719-85EEB4015B0D}"/>
              </a:ext>
            </a:extLst>
          </p:cNvPr>
          <p:cNvSpPr/>
          <p:nvPr/>
        </p:nvSpPr>
        <p:spPr bwMode="auto">
          <a:xfrm>
            <a:off x="8042168" y="2298214"/>
            <a:ext cx="689114" cy="735468"/>
          </a:xfrm>
          <a:prstGeom prst="down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10" name="Rectángulo: esquinas redondeadas 9">
            <a:extLst>
              <a:ext uri="{FF2B5EF4-FFF2-40B4-BE49-F238E27FC236}">
                <a16:creationId xmlns:a16="http://schemas.microsoft.com/office/drawing/2014/main" xmlns="" id="{AA182AD9-CCD8-4A2C-BA8F-30901F0FD57B}"/>
              </a:ext>
            </a:extLst>
          </p:cNvPr>
          <p:cNvSpPr/>
          <p:nvPr/>
        </p:nvSpPr>
        <p:spPr bwMode="auto">
          <a:xfrm>
            <a:off x="317877" y="3042544"/>
            <a:ext cx="1724321" cy="664012"/>
          </a:xfrm>
          <a:prstGeom prst="roundRect">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1" lang="es-ES" sz="1800" i="0" u="none" strike="noStrike" cap="none" normalizeH="0" baseline="0" dirty="0">
                <a:ln>
                  <a:noFill/>
                </a:ln>
                <a:solidFill>
                  <a:schemeClr val="tx1"/>
                </a:solidFill>
                <a:effectLst/>
                <a:latin typeface="Arial" pitchFamily="34" charset="0"/>
              </a:rPr>
              <a:t>ACT NOW</a:t>
            </a:r>
          </a:p>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dirty="0">
              <a:ln>
                <a:noFill/>
              </a:ln>
              <a:solidFill>
                <a:schemeClr val="tx1"/>
              </a:solidFill>
              <a:effectLst/>
              <a:latin typeface="Arial" pitchFamily="34" charset="0"/>
            </a:endParaRPr>
          </a:p>
        </p:txBody>
      </p:sp>
      <p:sp>
        <p:nvSpPr>
          <p:cNvPr id="28" name="Rectángulo: esquinas redondeadas 27">
            <a:extLst>
              <a:ext uri="{FF2B5EF4-FFF2-40B4-BE49-F238E27FC236}">
                <a16:creationId xmlns:a16="http://schemas.microsoft.com/office/drawing/2014/main" xmlns="" id="{96B1E188-F23F-46CD-9940-1415E7F134A0}"/>
              </a:ext>
            </a:extLst>
          </p:cNvPr>
          <p:cNvSpPr/>
          <p:nvPr/>
        </p:nvSpPr>
        <p:spPr bwMode="auto">
          <a:xfrm>
            <a:off x="2704060" y="3035946"/>
            <a:ext cx="1457123" cy="1276945"/>
          </a:xfrm>
          <a:prstGeom prst="roundRect">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1" lang="es-ES" sz="1800" b="1" i="0" u="none" strike="noStrike" cap="none" normalizeH="0" baseline="0" dirty="0">
                <a:ln>
                  <a:noFill/>
                </a:ln>
                <a:solidFill>
                  <a:schemeClr val="tx1"/>
                </a:solidFill>
                <a:effectLst/>
                <a:latin typeface="Arial" pitchFamily="34" charset="0"/>
              </a:rPr>
              <a:t>MAKE A BIGGER STEP</a:t>
            </a:r>
          </a:p>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dirty="0">
              <a:ln>
                <a:noFill/>
              </a:ln>
              <a:solidFill>
                <a:schemeClr val="tx1"/>
              </a:solidFill>
              <a:effectLst/>
              <a:latin typeface="Arial" pitchFamily="34" charset="0"/>
            </a:endParaRPr>
          </a:p>
        </p:txBody>
      </p:sp>
      <p:sp>
        <p:nvSpPr>
          <p:cNvPr id="29" name="Rectángulo: esquinas redondeadas 28">
            <a:extLst>
              <a:ext uri="{FF2B5EF4-FFF2-40B4-BE49-F238E27FC236}">
                <a16:creationId xmlns:a16="http://schemas.microsoft.com/office/drawing/2014/main" xmlns="" id="{A12FF28E-B6F2-4664-A930-8CB62300A9A0}"/>
              </a:ext>
            </a:extLst>
          </p:cNvPr>
          <p:cNvSpPr/>
          <p:nvPr/>
        </p:nvSpPr>
        <p:spPr bwMode="auto">
          <a:xfrm>
            <a:off x="5058338" y="3035945"/>
            <a:ext cx="1724321" cy="1021556"/>
          </a:xfrm>
          <a:prstGeom prst="roundRect">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1" lang="es-ES" sz="1800" b="1" i="0" u="none" strike="noStrike" cap="none" normalizeH="0" baseline="0" dirty="0">
                <a:ln>
                  <a:noFill/>
                </a:ln>
                <a:solidFill>
                  <a:schemeClr val="tx1"/>
                </a:solidFill>
                <a:effectLst/>
                <a:latin typeface="Arial" pitchFamily="34" charset="0"/>
              </a:rPr>
              <a:t>NO REGRETS AND BETS</a:t>
            </a:r>
          </a:p>
        </p:txBody>
      </p:sp>
      <p:sp>
        <p:nvSpPr>
          <p:cNvPr id="30" name="Rectángulo: esquinas redondeadas 29">
            <a:extLst>
              <a:ext uri="{FF2B5EF4-FFF2-40B4-BE49-F238E27FC236}">
                <a16:creationId xmlns:a16="http://schemas.microsoft.com/office/drawing/2014/main" xmlns="" id="{2DCD9205-8D85-4F69-96B3-660A092F9C48}"/>
              </a:ext>
            </a:extLst>
          </p:cNvPr>
          <p:cNvSpPr/>
          <p:nvPr/>
        </p:nvSpPr>
        <p:spPr bwMode="auto">
          <a:xfrm>
            <a:off x="7524564" y="3038793"/>
            <a:ext cx="1849624" cy="1021556"/>
          </a:xfrm>
          <a:prstGeom prst="roundRect">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1" lang="es-ES" sz="1800" b="1" i="0" u="none" strike="noStrike" cap="none" normalizeH="0" baseline="0" dirty="0">
                <a:ln>
                  <a:noFill/>
                </a:ln>
                <a:solidFill>
                  <a:schemeClr val="tx1"/>
                </a:solidFill>
                <a:effectLst/>
                <a:latin typeface="Arial" pitchFamily="34" charset="0"/>
              </a:rPr>
              <a:t>OWN THE AUTOMATION DEBATE</a:t>
            </a:r>
          </a:p>
        </p:txBody>
      </p:sp>
      <p:pic>
        <p:nvPicPr>
          <p:cNvPr id="1038" name="Picture 14" descr="Resultado de imagen de HUMAN CAPITAL">
            <a:extLst>
              <a:ext uri="{FF2B5EF4-FFF2-40B4-BE49-F238E27FC236}">
                <a16:creationId xmlns:a16="http://schemas.microsoft.com/office/drawing/2014/main" xmlns="" id="{A0C90EDA-A971-4055-9A50-6BC4A28B75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330" y="3942220"/>
            <a:ext cx="2069414" cy="1554360"/>
          </a:xfrm>
          <a:prstGeom prst="rect">
            <a:avLst/>
          </a:prstGeom>
          <a:noFill/>
          <a:extLst>
            <a:ext uri="{909E8E84-426E-40DD-AFC4-6F175D3DCCD1}">
              <a14:hiddenFill xmlns:a14="http://schemas.microsoft.com/office/drawing/2010/main">
                <a:solidFill>
                  <a:srgbClr val="FFFFFF"/>
                </a:solidFill>
              </a14:hiddenFill>
            </a:ext>
          </a:extLst>
        </p:spPr>
      </p:pic>
      <p:sp>
        <p:nvSpPr>
          <p:cNvPr id="33" name="Rectángulo: esquinas redondeadas 32">
            <a:extLst>
              <a:ext uri="{FF2B5EF4-FFF2-40B4-BE49-F238E27FC236}">
                <a16:creationId xmlns:a16="http://schemas.microsoft.com/office/drawing/2014/main" xmlns="" id="{1A63EE37-A8C0-44AA-9CC6-24E2955A3BF0}"/>
              </a:ext>
            </a:extLst>
          </p:cNvPr>
          <p:cNvSpPr/>
          <p:nvPr/>
        </p:nvSpPr>
        <p:spPr bwMode="auto">
          <a:xfrm>
            <a:off x="258663" y="5962453"/>
            <a:ext cx="1724321" cy="715089"/>
          </a:xfrm>
          <a:prstGeom prst="roundRect">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s-ES" sz="1800" dirty="0"/>
              <a:t>PEOPLE NOT JOBS</a:t>
            </a:r>
            <a:endParaRPr kumimoji="1" lang="es-ES" sz="1000" b="1" i="0" u="none" strike="noStrike" cap="none" normalizeH="0" baseline="0" dirty="0">
              <a:ln>
                <a:noFill/>
              </a:ln>
              <a:solidFill>
                <a:schemeClr val="tx1"/>
              </a:solidFill>
              <a:effectLst/>
              <a:latin typeface="Arial" pitchFamily="34" charset="0"/>
            </a:endParaRPr>
          </a:p>
        </p:txBody>
      </p:sp>
      <p:sp>
        <p:nvSpPr>
          <p:cNvPr id="34" name="Flecha: hacia abajo 33">
            <a:extLst>
              <a:ext uri="{FF2B5EF4-FFF2-40B4-BE49-F238E27FC236}">
                <a16:creationId xmlns:a16="http://schemas.microsoft.com/office/drawing/2014/main" xmlns="" id="{9D6E9FC3-E0AE-4A46-A516-9D508A34784F}"/>
              </a:ext>
            </a:extLst>
          </p:cNvPr>
          <p:cNvSpPr/>
          <p:nvPr/>
        </p:nvSpPr>
        <p:spPr bwMode="auto">
          <a:xfrm>
            <a:off x="776266" y="5243951"/>
            <a:ext cx="689114" cy="735468"/>
          </a:xfrm>
          <a:prstGeom prst="down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pic>
        <p:nvPicPr>
          <p:cNvPr id="1040" name="Picture 16" descr="Resultado de imagen de ENTREPRENEURIAL ATTITUDE">
            <a:extLst>
              <a:ext uri="{FF2B5EF4-FFF2-40B4-BE49-F238E27FC236}">
                <a16:creationId xmlns:a16="http://schemas.microsoft.com/office/drawing/2014/main" xmlns="" id="{F649113C-3268-43CD-8620-BD729102462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89544" y="4299812"/>
            <a:ext cx="1652167" cy="1037194"/>
          </a:xfrm>
          <a:prstGeom prst="rect">
            <a:avLst/>
          </a:prstGeom>
          <a:noFill/>
          <a:extLst>
            <a:ext uri="{909E8E84-426E-40DD-AFC4-6F175D3DCCD1}">
              <a14:hiddenFill xmlns:a14="http://schemas.microsoft.com/office/drawing/2010/main">
                <a:solidFill>
                  <a:srgbClr val="FFFFFF"/>
                </a:solidFill>
              </a14:hiddenFill>
            </a:ext>
          </a:extLst>
        </p:spPr>
      </p:pic>
      <p:sp>
        <p:nvSpPr>
          <p:cNvPr id="36" name="Flecha: hacia abajo 35">
            <a:extLst>
              <a:ext uri="{FF2B5EF4-FFF2-40B4-BE49-F238E27FC236}">
                <a16:creationId xmlns:a16="http://schemas.microsoft.com/office/drawing/2014/main" xmlns="" id="{6FC740EB-073E-476E-95D9-9D5A9DBFD8CA}"/>
              </a:ext>
            </a:extLst>
          </p:cNvPr>
          <p:cNvSpPr/>
          <p:nvPr/>
        </p:nvSpPr>
        <p:spPr bwMode="auto">
          <a:xfrm>
            <a:off x="4451970" y="5305377"/>
            <a:ext cx="632132" cy="575402"/>
          </a:xfrm>
          <a:prstGeom prst="down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38" name="Rectángulo: esquinas redondeadas 37">
            <a:extLst>
              <a:ext uri="{FF2B5EF4-FFF2-40B4-BE49-F238E27FC236}">
                <a16:creationId xmlns:a16="http://schemas.microsoft.com/office/drawing/2014/main" xmlns="" id="{1B30DBD3-F3B9-4D7B-A173-B5473F93847C}"/>
              </a:ext>
            </a:extLst>
          </p:cNvPr>
          <p:cNvSpPr/>
          <p:nvPr/>
        </p:nvSpPr>
        <p:spPr bwMode="auto">
          <a:xfrm>
            <a:off x="4079291" y="5855403"/>
            <a:ext cx="1469607" cy="919401"/>
          </a:xfrm>
          <a:prstGeom prst="roundRect">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s-ES" sz="1600" dirty="0"/>
              <a:t>ENTREPRENEURIAL ATTITUDE</a:t>
            </a:r>
            <a:endParaRPr kumimoji="1" lang="es-ES" sz="1600" b="1" i="0" u="none" strike="noStrike" cap="none" normalizeH="0" baseline="0" dirty="0">
              <a:ln>
                <a:noFill/>
              </a:ln>
              <a:solidFill>
                <a:schemeClr val="tx1"/>
              </a:solidFill>
              <a:effectLst/>
              <a:latin typeface="Arial" pitchFamily="34" charset="0"/>
            </a:endParaRPr>
          </a:p>
        </p:txBody>
      </p:sp>
      <p:pic>
        <p:nvPicPr>
          <p:cNvPr id="1042" name="Picture 18" descr="Resultado de imagen de ADAPTABILITY">
            <a:extLst>
              <a:ext uri="{FF2B5EF4-FFF2-40B4-BE49-F238E27FC236}">
                <a16:creationId xmlns:a16="http://schemas.microsoft.com/office/drawing/2014/main" xmlns="" id="{5429BAD7-33C4-4713-AB90-845AF75B500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7495" y="4178547"/>
            <a:ext cx="1158459" cy="1158459"/>
          </a:xfrm>
          <a:prstGeom prst="rect">
            <a:avLst/>
          </a:prstGeom>
          <a:noFill/>
          <a:extLst>
            <a:ext uri="{909E8E84-426E-40DD-AFC4-6F175D3DCCD1}">
              <a14:hiddenFill xmlns:a14="http://schemas.microsoft.com/office/drawing/2010/main">
                <a:solidFill>
                  <a:srgbClr val="FFFFFF"/>
                </a:solidFill>
              </a14:hiddenFill>
            </a:ext>
          </a:extLst>
        </p:spPr>
      </p:pic>
      <p:sp>
        <p:nvSpPr>
          <p:cNvPr id="40" name="Flecha: hacia abajo 39">
            <a:extLst>
              <a:ext uri="{FF2B5EF4-FFF2-40B4-BE49-F238E27FC236}">
                <a16:creationId xmlns:a16="http://schemas.microsoft.com/office/drawing/2014/main" xmlns="" id="{44790882-1362-4479-BB82-051CBFA3ABB6}"/>
              </a:ext>
            </a:extLst>
          </p:cNvPr>
          <p:cNvSpPr/>
          <p:nvPr/>
        </p:nvSpPr>
        <p:spPr bwMode="auto">
          <a:xfrm>
            <a:off x="8099150" y="5353447"/>
            <a:ext cx="632132" cy="575402"/>
          </a:xfrm>
          <a:prstGeom prst="down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41" name="Rectángulo: esquinas redondeadas 40">
            <a:extLst>
              <a:ext uri="{FF2B5EF4-FFF2-40B4-BE49-F238E27FC236}">
                <a16:creationId xmlns:a16="http://schemas.microsoft.com/office/drawing/2014/main" xmlns="" id="{15AFA333-89A0-40F0-A9A1-5CD346EC4F4C}"/>
              </a:ext>
            </a:extLst>
          </p:cNvPr>
          <p:cNvSpPr/>
          <p:nvPr/>
        </p:nvSpPr>
        <p:spPr bwMode="auto">
          <a:xfrm>
            <a:off x="7553055" y="5899179"/>
            <a:ext cx="1724321" cy="817245"/>
          </a:xfrm>
          <a:prstGeom prst="roundRect">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s-ES" sz="1400" dirty="0"/>
              <a:t>ADAPTABILITY IS THE KEY TO FUTURE</a:t>
            </a:r>
            <a:endParaRPr kumimoji="1" lang="es-ES" sz="1400" b="1"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342812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12750" y="449263"/>
            <a:ext cx="5999163" cy="290512"/>
          </a:xfrm>
          <a:prstGeom prst="rect">
            <a:avLst/>
          </a:prstGeom>
          <a:noFill/>
          <a:ln w="9525">
            <a:noFill/>
            <a:miter lim="800000"/>
            <a:headEnd/>
            <a:tailEnd/>
          </a:ln>
        </p:spPr>
        <p:txBody>
          <a:bodyPr lIns="91436" tIns="45718" rIns="91436" bIns="45718">
            <a:spAutoFit/>
          </a:bodyPr>
          <a:lstStyle/>
          <a:p>
            <a:pPr eaLnBrk="0" hangingPunct="0"/>
            <a:r>
              <a:rPr lang="es-ES" sz="1300" i="1" dirty="0" err="1">
                <a:solidFill>
                  <a:srgbClr val="000000"/>
                </a:solidFill>
              </a:rPr>
              <a:t>Background</a:t>
            </a:r>
            <a:r>
              <a:rPr lang="es-ES" sz="1300" i="1" dirty="0">
                <a:solidFill>
                  <a:srgbClr val="000000"/>
                </a:solidFill>
              </a:rPr>
              <a:t> </a:t>
            </a:r>
            <a:r>
              <a:rPr lang="es-ES" sz="1300" i="1" dirty="0" err="1">
                <a:solidFill>
                  <a:srgbClr val="000000"/>
                </a:solidFill>
              </a:rPr>
              <a:t>information</a:t>
            </a:r>
            <a:endParaRPr lang="es-ES" sz="1300" i="1" dirty="0">
              <a:solidFill>
                <a:srgbClr val="000000"/>
              </a:solidFill>
            </a:endParaRPr>
          </a:p>
        </p:txBody>
      </p:sp>
      <p:sp>
        <p:nvSpPr>
          <p:cNvPr id="16387" name="Rectangle 3"/>
          <p:cNvSpPr>
            <a:spLocks noChangeArrowheads="1"/>
          </p:cNvSpPr>
          <p:nvPr/>
        </p:nvSpPr>
        <p:spPr bwMode="auto">
          <a:xfrm>
            <a:off x="477838" y="896938"/>
            <a:ext cx="8891587" cy="403225"/>
          </a:xfrm>
          <a:prstGeom prst="rect">
            <a:avLst/>
          </a:prstGeom>
          <a:noFill/>
          <a:ln w="9525">
            <a:noFill/>
            <a:miter lim="800000"/>
            <a:headEnd/>
            <a:tailEnd/>
          </a:ln>
        </p:spPr>
        <p:txBody>
          <a:bodyPr lIns="0" tIns="0" rIns="0" bIns="0"/>
          <a:lstStyle/>
          <a:p>
            <a:pPr>
              <a:spcAft>
                <a:spcPct val="20000"/>
              </a:spcAft>
            </a:pPr>
            <a:endParaRPr lang="es-ES" sz="1700" b="0">
              <a:solidFill>
                <a:srgbClr val="000000"/>
              </a:solidFill>
            </a:endParaRPr>
          </a:p>
        </p:txBody>
      </p:sp>
      <p:sp>
        <p:nvSpPr>
          <p:cNvPr id="16388" name="Rectangle 5"/>
          <p:cNvSpPr>
            <a:spLocks noChangeArrowheads="1"/>
          </p:cNvSpPr>
          <p:nvPr/>
        </p:nvSpPr>
        <p:spPr bwMode="auto">
          <a:xfrm>
            <a:off x="406400" y="973138"/>
            <a:ext cx="9085263" cy="487362"/>
          </a:xfrm>
          <a:prstGeom prst="rect">
            <a:avLst/>
          </a:prstGeom>
          <a:noFill/>
          <a:ln w="9525" algn="ctr">
            <a:noFill/>
            <a:miter lim="800000"/>
            <a:headEnd/>
            <a:tailEnd/>
          </a:ln>
        </p:spPr>
        <p:txBody>
          <a:bodyPr lIns="0" tIns="0" rIns="0" bIns="0"/>
          <a:lstStyle/>
          <a:p>
            <a:pPr eaLnBrk="0" hangingPunct="0">
              <a:spcAft>
                <a:spcPct val="20000"/>
              </a:spcAft>
            </a:pPr>
            <a:r>
              <a:rPr lang="es-ES" sz="1700" dirty="0">
                <a:solidFill>
                  <a:srgbClr val="000000"/>
                </a:solidFill>
              </a:rPr>
              <a:t>Santa María la Blanca </a:t>
            </a:r>
            <a:r>
              <a:rPr lang="es-ES" sz="1700" dirty="0" err="1">
                <a:solidFill>
                  <a:srgbClr val="000000"/>
                </a:solidFill>
              </a:rPr>
              <a:t>school</a:t>
            </a:r>
            <a:r>
              <a:rPr lang="es-ES" sz="1700" dirty="0">
                <a:solidFill>
                  <a:srgbClr val="000000"/>
                </a:solidFill>
              </a:rPr>
              <a:t>, </a:t>
            </a:r>
            <a:r>
              <a:rPr lang="es-ES" sz="1700" dirty="0" err="1">
                <a:solidFill>
                  <a:srgbClr val="000000"/>
                </a:solidFill>
              </a:rPr>
              <a:t>or</a:t>
            </a:r>
            <a:r>
              <a:rPr lang="es-ES" sz="1700" dirty="0">
                <a:solidFill>
                  <a:srgbClr val="000000"/>
                </a:solidFill>
              </a:rPr>
              <a:t> CSMB, </a:t>
            </a:r>
            <a:r>
              <a:rPr lang="es-ES" sz="1700" dirty="0" err="1">
                <a:solidFill>
                  <a:srgbClr val="000000"/>
                </a:solidFill>
              </a:rPr>
              <a:t>is</a:t>
            </a:r>
            <a:r>
              <a:rPr lang="en-US" sz="1700" dirty="0">
                <a:solidFill>
                  <a:srgbClr val="000000"/>
                </a:solidFill>
              </a:rPr>
              <a:t> a Catholic educational center in which the levels of Infants, Primary, Secondary and Baccalaureate are taught with 2,400 students from 0 to 18 years</a:t>
            </a:r>
            <a:endParaRPr lang="es-ES" sz="1700" b="0" dirty="0">
              <a:solidFill>
                <a:srgbClr val="000000"/>
              </a:solidFill>
            </a:endParaRPr>
          </a:p>
        </p:txBody>
      </p:sp>
      <p:grpSp>
        <p:nvGrpSpPr>
          <p:cNvPr id="16389" name="Group 271"/>
          <p:cNvGrpSpPr>
            <a:grpSpLocks/>
          </p:cNvGrpSpPr>
          <p:nvPr>
            <p:custDataLst>
              <p:tags r:id="rId1"/>
            </p:custDataLst>
          </p:nvPr>
        </p:nvGrpSpPr>
        <p:grpSpPr bwMode="auto">
          <a:xfrm>
            <a:off x="447675" y="2645625"/>
            <a:ext cx="4323673" cy="315912"/>
            <a:chOff x="1683" y="726"/>
            <a:chExt cx="2698" cy="225"/>
          </a:xfrm>
        </p:grpSpPr>
        <p:sp>
          <p:nvSpPr>
            <p:cNvPr id="16399" name="Rectangle 272"/>
            <p:cNvSpPr>
              <a:spLocks noChangeArrowheads="1"/>
            </p:cNvSpPr>
            <p:nvPr/>
          </p:nvSpPr>
          <p:spPr bwMode="auto">
            <a:xfrm>
              <a:off x="1849" y="726"/>
              <a:ext cx="2532" cy="225"/>
            </a:xfrm>
            <a:prstGeom prst="rect">
              <a:avLst/>
            </a:prstGeom>
            <a:noFill/>
            <a:ln w="9525">
              <a:noFill/>
              <a:miter lim="800000"/>
              <a:headEnd/>
              <a:tailEnd/>
            </a:ln>
          </p:spPr>
          <p:txBody>
            <a:bodyPr lIns="0" tIns="0" rIns="0" bIns="0" anchor="ctr"/>
            <a:lstStyle/>
            <a:p>
              <a:pPr algn="ctr">
                <a:lnSpc>
                  <a:spcPct val="93000"/>
                </a:lnSpc>
              </a:pPr>
              <a:r>
                <a:rPr lang="es-ES" sz="1300" dirty="0" err="1"/>
                <a:t>Mission</a:t>
              </a:r>
              <a:r>
                <a:rPr lang="es-ES" sz="1300" dirty="0"/>
                <a:t> and </a:t>
              </a:r>
              <a:r>
                <a:rPr lang="es-ES" sz="1300" dirty="0" err="1"/>
                <a:t>Vision</a:t>
              </a:r>
              <a:r>
                <a:rPr lang="es-ES" sz="1300" dirty="0"/>
                <a:t> </a:t>
              </a:r>
            </a:p>
          </p:txBody>
        </p:sp>
        <p:sp>
          <p:nvSpPr>
            <p:cNvPr id="16400" name="Line 273"/>
            <p:cNvSpPr>
              <a:spLocks noChangeShapeType="1"/>
            </p:cNvSpPr>
            <p:nvPr/>
          </p:nvSpPr>
          <p:spPr bwMode="blackWhite">
            <a:xfrm>
              <a:off x="1683" y="947"/>
              <a:ext cx="2532" cy="0"/>
            </a:xfrm>
            <a:prstGeom prst="line">
              <a:avLst/>
            </a:prstGeom>
            <a:noFill/>
            <a:ln w="28575">
              <a:solidFill>
                <a:srgbClr val="8C1C2C"/>
              </a:solidFill>
              <a:round/>
              <a:headEnd/>
              <a:tailEnd/>
            </a:ln>
          </p:spPr>
          <p:txBody>
            <a:bodyPr lIns="45720" tIns="0" rIns="45720" bIns="0" anchor="ctr">
              <a:spAutoFit/>
            </a:bodyPr>
            <a:lstStyle/>
            <a:p>
              <a:endParaRPr lang="es-ES"/>
            </a:p>
          </p:txBody>
        </p:sp>
      </p:grpSp>
      <p:sp>
        <p:nvSpPr>
          <p:cNvPr id="16392" name="Rectangle 5"/>
          <p:cNvSpPr>
            <a:spLocks noChangeArrowheads="1"/>
          </p:cNvSpPr>
          <p:nvPr/>
        </p:nvSpPr>
        <p:spPr bwMode="auto">
          <a:xfrm>
            <a:off x="406400" y="1766060"/>
            <a:ext cx="9085263" cy="766762"/>
          </a:xfrm>
          <a:prstGeom prst="rect">
            <a:avLst/>
          </a:prstGeom>
          <a:noFill/>
          <a:ln w="9525" algn="ctr">
            <a:noFill/>
            <a:miter lim="800000"/>
            <a:headEnd/>
            <a:tailEnd/>
          </a:ln>
        </p:spPr>
        <p:txBody>
          <a:bodyPr lIns="0" tIns="0" rIns="0" bIns="0"/>
          <a:lstStyle/>
          <a:p>
            <a:pPr algn="just" eaLnBrk="0" hangingPunct="0">
              <a:spcAft>
                <a:spcPct val="20000"/>
              </a:spcAft>
            </a:pPr>
            <a:r>
              <a:rPr lang="es-ES" sz="1600" b="0" dirty="0" err="1">
                <a:solidFill>
                  <a:srgbClr val="000000"/>
                </a:solidFill>
              </a:rPr>
              <a:t>Founded</a:t>
            </a:r>
            <a:r>
              <a:rPr lang="es-ES" sz="1600" b="0" dirty="0">
                <a:solidFill>
                  <a:srgbClr val="000000"/>
                </a:solidFill>
              </a:rPr>
              <a:t> in 2008, </a:t>
            </a:r>
            <a:r>
              <a:rPr lang="en-US" sz="1600" b="0" dirty="0">
                <a:solidFill>
                  <a:srgbClr val="000000"/>
                </a:solidFill>
              </a:rPr>
              <a:t>what started as an innovative center project has become a national and international benchmark and case study by the OECD due to the success of our EBI education system that has been implemented in schools in Spain, US and Dominican Republic.</a:t>
            </a:r>
            <a:endParaRPr lang="es-ES" sz="1600" b="0" dirty="0">
              <a:solidFill>
                <a:srgbClr val="000000"/>
              </a:solidFill>
            </a:endParaRPr>
          </a:p>
        </p:txBody>
      </p:sp>
      <p:sp>
        <p:nvSpPr>
          <p:cNvPr id="2" name="4 Marcador de pie de página"/>
          <p:cNvSpPr txBox="1">
            <a:spLocks/>
          </p:cNvSpPr>
          <p:nvPr/>
        </p:nvSpPr>
        <p:spPr bwMode="auto">
          <a:xfrm>
            <a:off x="977900" y="6127750"/>
            <a:ext cx="8559800" cy="158750"/>
          </a:xfrm>
          <a:prstGeom prst="rect">
            <a:avLst/>
          </a:prstGeom>
          <a:noFill/>
          <a:ln w="6350">
            <a:noFill/>
            <a:miter lim="800000"/>
            <a:headEnd/>
            <a:tailEnd/>
          </a:ln>
        </p:spPr>
        <p:txBody>
          <a:bodyPr/>
          <a:lstStyle/>
          <a:p>
            <a:pPr eaLnBrk="0" hangingPunct="0">
              <a:spcBef>
                <a:spcPct val="50000"/>
              </a:spcBef>
            </a:pPr>
            <a:endParaRPr lang="en-US" altLang="de-DE" b="0" dirty="0"/>
          </a:p>
        </p:txBody>
      </p:sp>
      <p:sp>
        <p:nvSpPr>
          <p:cNvPr id="16394" name="16 Marcador de número de diapositiva"/>
          <p:cNvSpPr>
            <a:spLocks noGrp="1"/>
          </p:cNvSpPr>
          <p:nvPr>
            <p:ph type="sldNum" sz="quarter" idx="10"/>
          </p:nvPr>
        </p:nvSpPr>
        <p:spPr>
          <a:noFill/>
          <a:ln>
            <a:miter lim="800000"/>
            <a:headEnd/>
            <a:tailEnd/>
          </a:ln>
        </p:spPr>
        <p:txBody>
          <a:bodyPr/>
          <a:lstStyle/>
          <a:p>
            <a:fld id="{CCB04F3D-9914-47BA-A918-2F83D56B0EEA}" type="slidenum">
              <a:rPr lang="en-US" smtClean="0"/>
              <a:pPr/>
              <a:t>2</a:t>
            </a:fld>
            <a:endParaRPr lang="en-US"/>
          </a:p>
        </p:txBody>
      </p:sp>
      <p:sp>
        <p:nvSpPr>
          <p:cNvPr id="16396" name="17 Rectángulo"/>
          <p:cNvSpPr>
            <a:spLocks noChangeArrowheads="1"/>
          </p:cNvSpPr>
          <p:nvPr/>
        </p:nvSpPr>
        <p:spPr bwMode="auto">
          <a:xfrm>
            <a:off x="5121759" y="6677985"/>
            <a:ext cx="7651750" cy="246062"/>
          </a:xfrm>
          <a:prstGeom prst="rect">
            <a:avLst/>
          </a:prstGeom>
          <a:noFill/>
          <a:ln w="9525">
            <a:noFill/>
            <a:miter lim="800000"/>
            <a:headEnd/>
            <a:tailEnd/>
          </a:ln>
        </p:spPr>
        <p:txBody>
          <a:bodyPr>
            <a:spAutoFit/>
          </a:bodyPr>
          <a:lstStyle/>
          <a:p>
            <a:r>
              <a:rPr lang="de-DE" altLang="de-DE" b="0" dirty="0">
                <a:solidFill>
                  <a:srgbClr val="000000"/>
                </a:solidFill>
                <a:latin typeface="Helv"/>
              </a:rPr>
              <a:t>CAPP INTERNATIONAL CONFERENCE – THE VATICAN – MAY 2018</a:t>
            </a:r>
            <a:endParaRPr lang="en-US" altLang="de-DE" b="0" dirty="0"/>
          </a:p>
        </p:txBody>
      </p:sp>
      <p:pic>
        <p:nvPicPr>
          <p:cNvPr id="19" name="Imagen 18" descr="C:\Users\Iñaki\AppData\Local\Microsoft\Windows\INetCache\Content.Word\EBI Lema.jpg">
            <a:extLst>
              <a:ext uri="{FF2B5EF4-FFF2-40B4-BE49-F238E27FC236}">
                <a16:creationId xmlns:a16="http://schemas.microsoft.com/office/drawing/2014/main" xmlns="" id="{65482F3C-EBC1-4771-9961-D0D2FD76F6E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9552" y="2769098"/>
            <a:ext cx="2952750" cy="1319804"/>
          </a:xfrm>
          <a:prstGeom prst="rect">
            <a:avLst/>
          </a:prstGeom>
          <a:noFill/>
          <a:ln>
            <a:noFill/>
          </a:ln>
        </p:spPr>
      </p:pic>
      <p:pic>
        <p:nvPicPr>
          <p:cNvPr id="20" name="Imagen 19" descr="C:\Users\Iñaki\AppData\Local\Microsoft\Windows\INetCache\Content.Word\1 alumno 1 perfil.png">
            <a:extLst>
              <a:ext uri="{FF2B5EF4-FFF2-40B4-BE49-F238E27FC236}">
                <a16:creationId xmlns:a16="http://schemas.microsoft.com/office/drawing/2014/main" xmlns="" id="{7F2D9F45-002F-4600-8ABA-FDBC6C22DFB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913713" y="5302250"/>
            <a:ext cx="1571625" cy="904875"/>
          </a:xfrm>
          <a:prstGeom prst="rect">
            <a:avLst/>
          </a:prstGeom>
          <a:noFill/>
          <a:ln>
            <a:noFill/>
          </a:ln>
        </p:spPr>
      </p:pic>
      <p:pic>
        <p:nvPicPr>
          <p:cNvPr id="21" name="Imagen 20" descr="C:\Users\Iñaki\AppData\Local\Microsoft\Windows\INetCache\Content.Word\1 a 1.png">
            <a:extLst>
              <a:ext uri="{FF2B5EF4-FFF2-40B4-BE49-F238E27FC236}">
                <a16:creationId xmlns:a16="http://schemas.microsoft.com/office/drawing/2014/main" xmlns="" id="{9F51B712-C444-45B0-B95D-7198AD1134C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5338" y="5303894"/>
            <a:ext cx="920750" cy="904874"/>
          </a:xfrm>
          <a:prstGeom prst="rect">
            <a:avLst/>
          </a:prstGeom>
          <a:noFill/>
          <a:ln>
            <a:noFill/>
          </a:ln>
        </p:spPr>
      </p:pic>
      <p:pic>
        <p:nvPicPr>
          <p:cNvPr id="22" name="Imagen 21" descr="C:\Users\Iñaki\AppData\Local\Microsoft\Windows\INetCache\Content.Word\1 a 1.png">
            <a:extLst>
              <a:ext uri="{FF2B5EF4-FFF2-40B4-BE49-F238E27FC236}">
                <a16:creationId xmlns:a16="http://schemas.microsoft.com/office/drawing/2014/main" xmlns="" id="{35572424-471D-4738-A63D-3CC2984E775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406088" y="5310806"/>
            <a:ext cx="880110" cy="896319"/>
          </a:xfrm>
          <a:prstGeom prst="rect">
            <a:avLst/>
          </a:prstGeom>
          <a:noFill/>
          <a:ln>
            <a:noFill/>
          </a:ln>
        </p:spPr>
      </p:pic>
      <p:sp>
        <p:nvSpPr>
          <p:cNvPr id="4" name="Rectángulo 3">
            <a:extLst>
              <a:ext uri="{FF2B5EF4-FFF2-40B4-BE49-F238E27FC236}">
                <a16:creationId xmlns:a16="http://schemas.microsoft.com/office/drawing/2014/main" xmlns="" id="{D75BED59-86F6-42BC-A29D-9244748E495B}"/>
              </a:ext>
            </a:extLst>
          </p:cNvPr>
          <p:cNvSpPr/>
          <p:nvPr/>
        </p:nvSpPr>
        <p:spPr>
          <a:xfrm>
            <a:off x="265664" y="3046872"/>
            <a:ext cx="4953000" cy="3754874"/>
          </a:xfrm>
          <a:prstGeom prst="rect">
            <a:avLst/>
          </a:prstGeom>
        </p:spPr>
        <p:txBody>
          <a:bodyPr>
            <a:spAutoFit/>
          </a:bodyPr>
          <a:lstStyle/>
          <a:p>
            <a:pPr algn="just"/>
            <a:r>
              <a:rPr lang="es-ES" sz="1400" b="0" dirty="0" err="1"/>
              <a:t>Our</a:t>
            </a:r>
            <a:r>
              <a:rPr lang="es-ES" sz="1400" b="0" dirty="0"/>
              <a:t> </a:t>
            </a:r>
            <a:r>
              <a:rPr lang="es-ES" sz="1400" b="0" dirty="0" err="1"/>
              <a:t>mission</a:t>
            </a:r>
            <a:r>
              <a:rPr lang="es-ES" sz="1400" b="0" dirty="0"/>
              <a:t> </a:t>
            </a:r>
            <a:r>
              <a:rPr lang="es-ES" sz="1400" b="0" dirty="0" err="1"/>
              <a:t>is</a:t>
            </a:r>
            <a:r>
              <a:rPr lang="es-ES" sz="1400" b="0" dirty="0"/>
              <a:t> </a:t>
            </a:r>
            <a:r>
              <a:rPr lang="es-ES" sz="1400" b="0" dirty="0" err="1"/>
              <a:t>to</a:t>
            </a:r>
            <a:r>
              <a:rPr lang="es-ES" sz="1400" b="0" dirty="0"/>
              <a:t> be a </a:t>
            </a:r>
            <a:r>
              <a:rPr lang="es-ES" sz="1400" b="0" dirty="0" err="1"/>
              <a:t>reference</a:t>
            </a:r>
            <a:r>
              <a:rPr lang="es-ES" sz="1400" b="0" dirty="0"/>
              <a:t> </a:t>
            </a:r>
            <a:r>
              <a:rPr lang="es-ES" sz="1400" b="0" dirty="0" err="1"/>
              <a:t>institution</a:t>
            </a:r>
            <a:r>
              <a:rPr lang="es-ES" sz="1400" b="0" dirty="0"/>
              <a:t> </a:t>
            </a:r>
            <a:r>
              <a:rPr lang="es-ES" sz="1400" b="0" dirty="0" err="1"/>
              <a:t>that</a:t>
            </a:r>
            <a:r>
              <a:rPr lang="es-ES" sz="1400" b="0" dirty="0"/>
              <a:t> </a:t>
            </a:r>
            <a:r>
              <a:rPr lang="es-ES" sz="1400" b="0" dirty="0" err="1"/>
              <a:t>offers</a:t>
            </a:r>
            <a:r>
              <a:rPr lang="es-ES" sz="1400" b="0" dirty="0"/>
              <a:t> </a:t>
            </a:r>
            <a:r>
              <a:rPr lang="es-ES" sz="1400" b="0" dirty="0" err="1"/>
              <a:t>society</a:t>
            </a:r>
            <a:r>
              <a:rPr lang="es-ES" sz="1400" b="0" dirty="0"/>
              <a:t> </a:t>
            </a:r>
            <a:r>
              <a:rPr lang="es-ES" sz="1400" b="0" dirty="0" err="1"/>
              <a:t>an</a:t>
            </a:r>
            <a:r>
              <a:rPr lang="es-ES" sz="1400" b="0" dirty="0"/>
              <a:t> </a:t>
            </a:r>
            <a:r>
              <a:rPr lang="es-ES" sz="1400" b="0" dirty="0" err="1"/>
              <a:t>educational</a:t>
            </a:r>
            <a:r>
              <a:rPr lang="es-ES" sz="1400" b="0" dirty="0"/>
              <a:t> </a:t>
            </a:r>
            <a:r>
              <a:rPr lang="es-ES" sz="1400" b="0" dirty="0" err="1"/>
              <a:t>proposal</a:t>
            </a:r>
            <a:r>
              <a:rPr lang="es-ES" sz="1400" b="0" dirty="0"/>
              <a:t> </a:t>
            </a:r>
            <a:r>
              <a:rPr lang="es-ES" sz="1400" b="0" dirty="0" err="1"/>
              <a:t>that</a:t>
            </a:r>
            <a:r>
              <a:rPr lang="es-ES" sz="1400" b="0" dirty="0"/>
              <a:t> </a:t>
            </a:r>
            <a:r>
              <a:rPr lang="es-ES" sz="1400" b="0" dirty="0" err="1"/>
              <a:t>aims</a:t>
            </a:r>
            <a:r>
              <a:rPr lang="es-ES" sz="1400" b="0" dirty="0"/>
              <a:t> at </a:t>
            </a:r>
            <a:r>
              <a:rPr lang="es-ES" sz="1400" b="0" dirty="0" err="1"/>
              <a:t>the</a:t>
            </a:r>
            <a:r>
              <a:rPr lang="es-ES" sz="1400" b="0" dirty="0"/>
              <a:t> </a:t>
            </a:r>
            <a:r>
              <a:rPr lang="es-ES" sz="1400" b="0" dirty="0" err="1"/>
              <a:t>comprehensive</a:t>
            </a:r>
            <a:r>
              <a:rPr lang="es-ES" sz="1400" b="0" dirty="0"/>
              <a:t> </a:t>
            </a:r>
            <a:r>
              <a:rPr lang="es-ES" sz="1400" b="0" dirty="0" err="1"/>
              <a:t>education</a:t>
            </a:r>
            <a:r>
              <a:rPr lang="es-ES" sz="1400" b="0" dirty="0"/>
              <a:t> </a:t>
            </a:r>
            <a:r>
              <a:rPr lang="es-ES" sz="1400" b="0" dirty="0" err="1"/>
              <a:t>of</a:t>
            </a:r>
            <a:r>
              <a:rPr lang="es-ES" sz="1400" b="0" dirty="0"/>
              <a:t> </a:t>
            </a:r>
            <a:r>
              <a:rPr lang="es-ES" sz="1400" b="0" dirty="0" err="1"/>
              <a:t>the</a:t>
            </a:r>
            <a:r>
              <a:rPr lang="es-ES" sz="1400" b="0" dirty="0"/>
              <a:t> </a:t>
            </a:r>
            <a:r>
              <a:rPr lang="es-ES" sz="1400" b="0" dirty="0" err="1"/>
              <a:t>student</a:t>
            </a:r>
            <a:r>
              <a:rPr lang="es-ES" sz="1400" b="0" dirty="0"/>
              <a:t> and </a:t>
            </a:r>
            <a:r>
              <a:rPr lang="es-ES" sz="1400" b="0" dirty="0" err="1"/>
              <a:t>the</a:t>
            </a:r>
            <a:r>
              <a:rPr lang="es-ES" sz="1400" b="0" dirty="0"/>
              <a:t> </a:t>
            </a:r>
            <a:r>
              <a:rPr lang="es-ES" sz="1400" b="0" dirty="0" err="1"/>
              <a:t>pursuit</a:t>
            </a:r>
            <a:r>
              <a:rPr lang="es-ES" sz="1400" b="0" dirty="0"/>
              <a:t> </a:t>
            </a:r>
            <a:r>
              <a:rPr lang="es-ES" sz="1400" b="0" dirty="0" err="1"/>
              <a:t>of</a:t>
            </a:r>
            <a:r>
              <a:rPr lang="es-ES" sz="1400" b="0" dirty="0"/>
              <a:t> </a:t>
            </a:r>
            <a:r>
              <a:rPr lang="es-ES" sz="1400" b="0" dirty="0" err="1"/>
              <a:t>academic</a:t>
            </a:r>
            <a:r>
              <a:rPr lang="es-ES" sz="1400" b="0" dirty="0"/>
              <a:t> </a:t>
            </a:r>
            <a:r>
              <a:rPr lang="es-ES" sz="1400" b="0" dirty="0" err="1"/>
              <a:t>excellence</a:t>
            </a:r>
            <a:r>
              <a:rPr lang="es-ES" sz="1400" b="0" dirty="0"/>
              <a:t>.</a:t>
            </a:r>
          </a:p>
          <a:p>
            <a:pPr algn="just"/>
            <a:endParaRPr lang="es-ES" sz="1400" b="0" dirty="0"/>
          </a:p>
          <a:p>
            <a:pPr algn="just"/>
            <a:r>
              <a:rPr lang="en-US" sz="1400" b="0" dirty="0"/>
              <a:t>The vision of Santa María la Blanca is based on two fundamental criteria:</a:t>
            </a:r>
          </a:p>
          <a:p>
            <a:pPr algn="just"/>
            <a:endParaRPr lang="en-US" sz="1400" b="0" dirty="0"/>
          </a:p>
          <a:p>
            <a:pPr marL="342900" indent="-342900" algn="just">
              <a:buAutoNum type="alphaLcParenR"/>
            </a:pPr>
            <a:r>
              <a:rPr lang="en-ZW" sz="1400" b="0" dirty="0"/>
              <a:t>All educational action must be understood and develop to maximize each student´s learning profile. </a:t>
            </a:r>
            <a:r>
              <a:rPr lang="en-ZW" sz="1400" dirty="0"/>
              <a:t>1 STUDENT = 1 LEARNING PROFILE</a:t>
            </a:r>
          </a:p>
          <a:p>
            <a:pPr marL="342900" indent="-342900" algn="just">
              <a:buAutoNum type="alphaLcParenR"/>
            </a:pPr>
            <a:endParaRPr lang="en-ZW" sz="1400" dirty="0"/>
          </a:p>
          <a:p>
            <a:pPr marL="342900" indent="-342900" algn="just">
              <a:buFontTx/>
              <a:buAutoNum type="alphaLcParenR"/>
            </a:pPr>
            <a:r>
              <a:rPr lang="en-ZW" sz="1400" b="0" dirty="0"/>
              <a:t>All educational action must facilitate the building of meaningful relationships. </a:t>
            </a:r>
            <a:r>
              <a:rPr lang="en-ZW" sz="1400" dirty="0"/>
              <a:t>ONE ON ONE; WORKING AS A TEAM; IN OUR SURROUNDINGS</a:t>
            </a:r>
            <a:endParaRPr lang="es-ES" sz="1400" dirty="0"/>
          </a:p>
          <a:p>
            <a:pPr marL="342900" indent="-342900" algn="just">
              <a:buAutoNum type="alphaLcParenR"/>
            </a:pPr>
            <a:endParaRPr lang="es-ES" sz="1400" dirty="0"/>
          </a:p>
          <a:p>
            <a:pPr algn="just"/>
            <a:endParaRPr lang="es-ES" sz="1400" b="0" dirty="0"/>
          </a:p>
        </p:txBody>
      </p:sp>
      <p:sp>
        <p:nvSpPr>
          <p:cNvPr id="7" name="Rectángulo 6">
            <a:extLst>
              <a:ext uri="{FF2B5EF4-FFF2-40B4-BE49-F238E27FC236}">
                <a16:creationId xmlns:a16="http://schemas.microsoft.com/office/drawing/2014/main" xmlns="" id="{0CEE8C19-6377-42F8-B7CA-ED635F5D26CA}"/>
              </a:ext>
            </a:extLst>
          </p:cNvPr>
          <p:cNvSpPr/>
          <p:nvPr/>
        </p:nvSpPr>
        <p:spPr bwMode="auto">
          <a:xfrm>
            <a:off x="5988464" y="4312976"/>
            <a:ext cx="3455712" cy="707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1" lang="es-ES" sz="1600" b="1" i="1" u="none" strike="noStrike" cap="none" normalizeH="0" baseline="0" dirty="0">
                <a:ln>
                  <a:noFill/>
                </a:ln>
                <a:solidFill>
                  <a:srgbClr val="FF0000"/>
                </a:solidFill>
                <a:effectLst/>
                <a:latin typeface="Arial" pitchFamily="34" charset="0"/>
              </a:rPr>
              <a:t>“AWAKENING CONSCIOUSNESS</a:t>
            </a:r>
          </a:p>
          <a:p>
            <a:pPr marL="0" marR="0" indent="0" algn="ctr" defTabSz="914400" rtl="0" eaLnBrk="0" fontAlgn="base" latinLnBrk="0" hangingPunct="0">
              <a:lnSpc>
                <a:spcPct val="100000"/>
              </a:lnSpc>
              <a:spcBef>
                <a:spcPct val="50000"/>
              </a:spcBef>
              <a:spcAft>
                <a:spcPct val="0"/>
              </a:spcAft>
              <a:buClrTx/>
              <a:buSzTx/>
              <a:buFontTx/>
              <a:buNone/>
              <a:tabLst/>
            </a:pPr>
            <a:r>
              <a:rPr lang="es-ES" sz="1600" i="1" dirty="0">
                <a:solidFill>
                  <a:srgbClr val="FF0000"/>
                </a:solidFill>
              </a:rPr>
              <a:t>CREATING EMOTIONS”</a:t>
            </a:r>
            <a:endParaRPr kumimoji="1" lang="es-ES" sz="1600" b="1" i="1" u="none" strike="noStrike" cap="none" normalizeH="0" baseline="0" dirty="0">
              <a:ln>
                <a:noFill/>
              </a:ln>
              <a:solidFill>
                <a:srgbClr val="FF0000"/>
              </a:solidFill>
              <a:effectLst/>
            </a:endParaRPr>
          </a:p>
        </p:txBody>
      </p:sp>
      <p:pic>
        <p:nvPicPr>
          <p:cNvPr id="28" name="Picture 33531">
            <a:extLst>
              <a:ext uri="{FF2B5EF4-FFF2-40B4-BE49-F238E27FC236}">
                <a16:creationId xmlns:a16="http://schemas.microsoft.com/office/drawing/2014/main" xmlns="" id="{21087BB6-1A2A-4688-8B15-8E05C689017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255515" y="132673"/>
            <a:ext cx="546402" cy="5492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12750" y="449263"/>
            <a:ext cx="5999163" cy="290512"/>
          </a:xfrm>
          <a:prstGeom prst="rect">
            <a:avLst/>
          </a:prstGeom>
          <a:noFill/>
          <a:ln w="9525">
            <a:noFill/>
            <a:miter lim="800000"/>
            <a:headEnd/>
            <a:tailEnd/>
          </a:ln>
        </p:spPr>
        <p:txBody>
          <a:bodyPr lIns="91436" tIns="45718" rIns="91436" bIns="45718">
            <a:spAutoFit/>
          </a:bodyPr>
          <a:lstStyle/>
          <a:p>
            <a:pPr eaLnBrk="0" hangingPunct="0"/>
            <a:r>
              <a:rPr lang="es-ES" sz="1300" i="1" dirty="0">
                <a:solidFill>
                  <a:srgbClr val="000000"/>
                </a:solidFill>
              </a:rPr>
              <a:t>EBI </a:t>
            </a:r>
            <a:r>
              <a:rPr lang="es-ES" sz="1300" i="1" dirty="0" err="1">
                <a:solidFill>
                  <a:srgbClr val="000000"/>
                </a:solidFill>
              </a:rPr>
              <a:t>System</a:t>
            </a:r>
            <a:endParaRPr lang="es-ES" sz="1300" i="1" dirty="0">
              <a:solidFill>
                <a:srgbClr val="000000"/>
              </a:solidFill>
            </a:endParaRPr>
          </a:p>
        </p:txBody>
      </p:sp>
      <p:sp>
        <p:nvSpPr>
          <p:cNvPr id="18435" name="Rectangle 3"/>
          <p:cNvSpPr>
            <a:spLocks noChangeArrowheads="1"/>
          </p:cNvSpPr>
          <p:nvPr/>
        </p:nvSpPr>
        <p:spPr bwMode="auto">
          <a:xfrm>
            <a:off x="325438" y="909638"/>
            <a:ext cx="8891587" cy="403225"/>
          </a:xfrm>
          <a:prstGeom prst="rect">
            <a:avLst/>
          </a:prstGeom>
          <a:noFill/>
          <a:ln w="9525">
            <a:noFill/>
            <a:miter lim="800000"/>
            <a:headEnd/>
            <a:tailEnd/>
          </a:ln>
        </p:spPr>
        <p:txBody>
          <a:bodyPr lIns="0" tIns="0" rIns="0" bIns="0"/>
          <a:lstStyle/>
          <a:p>
            <a:pPr>
              <a:spcAft>
                <a:spcPct val="20000"/>
              </a:spcAft>
            </a:pPr>
            <a:endParaRPr lang="es-ES" sz="1700" b="0">
              <a:solidFill>
                <a:srgbClr val="000000"/>
              </a:solidFill>
            </a:endParaRPr>
          </a:p>
        </p:txBody>
      </p:sp>
      <p:sp>
        <p:nvSpPr>
          <p:cNvPr id="18436" name="Rectangle 5"/>
          <p:cNvSpPr>
            <a:spLocks noChangeArrowheads="1"/>
          </p:cNvSpPr>
          <p:nvPr/>
        </p:nvSpPr>
        <p:spPr bwMode="auto">
          <a:xfrm>
            <a:off x="406400" y="973138"/>
            <a:ext cx="9085263" cy="487362"/>
          </a:xfrm>
          <a:prstGeom prst="rect">
            <a:avLst/>
          </a:prstGeom>
          <a:noFill/>
          <a:ln w="9525" algn="ctr">
            <a:noFill/>
            <a:miter lim="800000"/>
            <a:headEnd/>
            <a:tailEnd/>
          </a:ln>
        </p:spPr>
        <p:txBody>
          <a:bodyPr lIns="0" tIns="0" rIns="0" bIns="0"/>
          <a:lstStyle/>
          <a:p>
            <a:pPr algn="just" eaLnBrk="0" hangingPunct="0">
              <a:spcAft>
                <a:spcPct val="20000"/>
              </a:spcAft>
            </a:pPr>
            <a:r>
              <a:rPr lang="en-US" sz="1700" b="0" dirty="0">
                <a:solidFill>
                  <a:srgbClr val="000000"/>
                </a:solidFill>
              </a:rPr>
              <a:t>The EBI System seeks to guarantee </a:t>
            </a:r>
            <a:r>
              <a:rPr lang="en-US" sz="1700" u="sng" dirty="0">
                <a:solidFill>
                  <a:srgbClr val="000000"/>
                </a:solidFill>
              </a:rPr>
              <a:t>meaningful learning</a:t>
            </a:r>
            <a:r>
              <a:rPr lang="en-US" sz="1700" b="0" dirty="0">
                <a:solidFill>
                  <a:srgbClr val="000000"/>
                </a:solidFill>
              </a:rPr>
              <a:t>, the development of the key competences of the system (competence for autonomous learning, digital competence, communicative competence and personal and social competence) and the development of the maximum potential of each student.</a:t>
            </a:r>
            <a:endParaRPr lang="es-ES" sz="1700" b="0" dirty="0">
              <a:solidFill>
                <a:srgbClr val="000000"/>
              </a:solidFill>
            </a:endParaRPr>
          </a:p>
        </p:txBody>
      </p:sp>
      <p:sp>
        <p:nvSpPr>
          <p:cNvPr id="18444" name="4 Marcador de pie de página"/>
          <p:cNvSpPr txBox="1">
            <a:spLocks/>
          </p:cNvSpPr>
          <p:nvPr/>
        </p:nvSpPr>
        <p:spPr bwMode="auto">
          <a:xfrm>
            <a:off x="420688" y="6426200"/>
            <a:ext cx="8559800" cy="158750"/>
          </a:xfrm>
          <a:prstGeom prst="rect">
            <a:avLst/>
          </a:prstGeom>
          <a:noFill/>
          <a:ln w="6350">
            <a:noFill/>
            <a:miter lim="800000"/>
            <a:headEnd/>
            <a:tailEnd/>
          </a:ln>
        </p:spPr>
        <p:txBody>
          <a:bodyPr/>
          <a:lstStyle/>
          <a:p>
            <a:pPr eaLnBrk="0" hangingPunct="0">
              <a:spcBef>
                <a:spcPct val="50000"/>
              </a:spcBef>
            </a:pPr>
            <a:endParaRPr lang="en-US" altLang="de-DE" b="0" dirty="0"/>
          </a:p>
        </p:txBody>
      </p:sp>
      <p:sp>
        <p:nvSpPr>
          <p:cNvPr id="18447" name="25 Rectángulo"/>
          <p:cNvSpPr>
            <a:spLocks noChangeArrowheads="1"/>
          </p:cNvSpPr>
          <p:nvPr/>
        </p:nvSpPr>
        <p:spPr bwMode="auto">
          <a:xfrm>
            <a:off x="3518246" y="6657945"/>
            <a:ext cx="7651750" cy="400110"/>
          </a:xfrm>
          <a:prstGeom prst="rect">
            <a:avLst/>
          </a:prstGeom>
          <a:noFill/>
          <a:ln w="9525">
            <a:noFill/>
            <a:miter lim="800000"/>
            <a:headEnd/>
            <a:tailEnd/>
          </a:ln>
        </p:spPr>
        <p:txBody>
          <a:bodyPr>
            <a:spAutoFit/>
          </a:bodyPr>
          <a:lstStyle/>
          <a:p>
            <a:r>
              <a:rPr lang="de-DE" altLang="de-DE" b="0" dirty="0">
                <a:solidFill>
                  <a:srgbClr val="000000"/>
                </a:solidFill>
                <a:latin typeface="Helv"/>
              </a:rPr>
              <a:t>                                              CAPP INTERNATIONAL CONFERENCE – THE VATICAN – MAY 2018</a:t>
            </a:r>
            <a:endParaRPr lang="en-US" altLang="de-DE" b="0" dirty="0"/>
          </a:p>
          <a:p>
            <a:endParaRPr lang="en-US" altLang="de-DE" b="0" dirty="0"/>
          </a:p>
        </p:txBody>
      </p:sp>
      <p:graphicFrame>
        <p:nvGraphicFramePr>
          <p:cNvPr id="26" name="Diagrama 25"/>
          <p:cNvGraphicFramePr/>
          <p:nvPr>
            <p:extLst>
              <p:ext uri="{D42A27DB-BD31-4B8C-83A1-F6EECF244321}">
                <p14:modId xmlns:p14="http://schemas.microsoft.com/office/powerpoint/2010/main" val="4141279896"/>
              </p:ext>
            </p:extLst>
          </p:nvPr>
        </p:nvGraphicFramePr>
        <p:xfrm>
          <a:off x="3722198" y="4023502"/>
          <a:ext cx="4590963" cy="1537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2" name="Picture 2" descr="https://lh5.googleusercontent.com/sNuc1E1oQkEN4dbfTyGtpJlNObWdrrm6mZH33P-4GKye1K2IbzL6sqFAnMWJFMGuoaQtTOf6qUvJRSBYdq3G34AwKsIvTPhKBWXuzbinDADxBjrhTFpExrSIbQdoID9yBXvMzN7cLG7x9vcoL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5438" y="3472089"/>
            <a:ext cx="2873230" cy="264067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s://docs.google.com/a/fundacionlezama.es/drawings/d/s4zG26M4rdaCqZNn9M0LT7w/image?w=253&amp;h=110&amp;rev=42&amp;ac=1"/>
          <p:cNvSpPr>
            <a:spLocks noChangeAspect="1" noChangeArrowheads="1"/>
          </p:cNvSpPr>
          <p:nvPr/>
        </p:nvSpPr>
        <p:spPr bwMode="auto">
          <a:xfrm>
            <a:off x="155575" y="-274638"/>
            <a:ext cx="2409825" cy="104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1" name="Cuadro de texto 23"/>
          <p:cNvSpPr txBox="1"/>
          <p:nvPr/>
        </p:nvSpPr>
        <p:spPr>
          <a:xfrm>
            <a:off x="8528716" y="4081545"/>
            <a:ext cx="615950" cy="142176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rPr>
              <a:t>FOR CUSTOMIZATION</a:t>
            </a:r>
            <a:endParaRPr lang="es-ES" sz="1100" dirty="0">
              <a:effectLst/>
              <a:latin typeface="Times New Roman" panose="02020603050405020304" pitchFamily="18" charset="0"/>
              <a:ea typeface="Calibri" panose="020F0502020204030204" pitchFamily="34" charset="0"/>
            </a:endParaRPr>
          </a:p>
        </p:txBody>
      </p:sp>
      <p:cxnSp>
        <p:nvCxnSpPr>
          <p:cNvPr id="7" name="Conector angular 6"/>
          <p:cNvCxnSpPr/>
          <p:nvPr/>
        </p:nvCxnSpPr>
        <p:spPr bwMode="auto">
          <a:xfrm>
            <a:off x="4771231" y="4023502"/>
            <a:ext cx="914400" cy="914400"/>
          </a:xfrm>
          <a:prstGeom prst="bentConnector3">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ángulo 7"/>
          <p:cNvSpPr/>
          <p:nvPr/>
        </p:nvSpPr>
        <p:spPr>
          <a:xfrm>
            <a:off x="1853216" y="2448523"/>
            <a:ext cx="7226658" cy="400110"/>
          </a:xfrm>
          <a:prstGeom prst="rect">
            <a:avLst/>
          </a:prstGeom>
        </p:spPr>
        <p:txBody>
          <a:bodyPr wrap="none">
            <a:spAutoFit/>
          </a:bodyPr>
          <a:lstStyle/>
          <a:p>
            <a:r>
              <a:rPr lang="en-US" sz="2000" b="0" dirty="0"/>
              <a:t>This personalization system is based on </a:t>
            </a:r>
            <a:r>
              <a:rPr lang="en-US" sz="2000" dirty="0">
                <a:solidFill>
                  <a:srgbClr val="FF0000"/>
                </a:solidFill>
              </a:rPr>
              <a:t>FOUR PRINCIPLES:</a:t>
            </a:r>
            <a:endParaRPr lang="es-ES" sz="2000" dirty="0">
              <a:solidFill>
                <a:srgbClr val="FF0000"/>
              </a:solidFill>
            </a:endParaRPr>
          </a:p>
        </p:txBody>
      </p:sp>
      <p:pic>
        <p:nvPicPr>
          <p:cNvPr id="13" name="Picture 33531"/>
          <p:cNvPicPr/>
          <p:nvPr/>
        </p:nvPicPr>
        <p:blipFill>
          <a:blip r:embed="rId9" cstate="print">
            <a:extLst>
              <a:ext uri="{28A0092B-C50C-407E-A947-70E740481C1C}">
                <a14:useLocalDpi xmlns:a14="http://schemas.microsoft.com/office/drawing/2010/main" val="0"/>
              </a:ext>
            </a:extLst>
          </a:blip>
          <a:stretch>
            <a:fillRect/>
          </a:stretch>
        </p:blipFill>
        <p:spPr>
          <a:xfrm>
            <a:off x="8255515" y="132673"/>
            <a:ext cx="546402" cy="549275"/>
          </a:xfrm>
          <a:prstGeom prst="rect">
            <a:avLst/>
          </a:prstGeom>
        </p:spPr>
      </p:pic>
    </p:spTree>
    <p:extLst>
      <p:ext uri="{BB962C8B-B14F-4D97-AF65-F5344CB8AC3E}">
        <p14:creationId xmlns:p14="http://schemas.microsoft.com/office/powerpoint/2010/main" val="54171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412750" y="449263"/>
            <a:ext cx="5999163" cy="290512"/>
          </a:xfrm>
          <a:prstGeom prst="rect">
            <a:avLst/>
          </a:prstGeom>
          <a:noFill/>
          <a:ln w="9525">
            <a:noFill/>
            <a:miter lim="800000"/>
            <a:headEnd/>
            <a:tailEnd/>
          </a:ln>
        </p:spPr>
        <p:txBody>
          <a:bodyPr lIns="91436" tIns="45718" rIns="91436" bIns="45718">
            <a:spAutoFit/>
          </a:bodyPr>
          <a:lstStyle/>
          <a:p>
            <a:pPr eaLnBrk="0" hangingPunct="0"/>
            <a:r>
              <a:rPr lang="es-ES" sz="1300" i="1" dirty="0" err="1">
                <a:solidFill>
                  <a:srgbClr val="000000"/>
                </a:solidFill>
              </a:rPr>
              <a:t>Relevant</a:t>
            </a:r>
            <a:r>
              <a:rPr lang="es-ES" sz="1300" i="1" dirty="0">
                <a:solidFill>
                  <a:srgbClr val="000000"/>
                </a:solidFill>
              </a:rPr>
              <a:t> </a:t>
            </a:r>
            <a:r>
              <a:rPr lang="es-ES" sz="1300" i="1" dirty="0" err="1">
                <a:solidFill>
                  <a:srgbClr val="000000"/>
                </a:solidFill>
              </a:rPr>
              <a:t>facts</a:t>
            </a:r>
            <a:endParaRPr lang="es-ES" sz="1300" i="1" dirty="0">
              <a:solidFill>
                <a:srgbClr val="000000"/>
              </a:solidFill>
            </a:endParaRPr>
          </a:p>
        </p:txBody>
      </p:sp>
      <p:sp>
        <p:nvSpPr>
          <p:cNvPr id="17412" name="Rectangle 3"/>
          <p:cNvSpPr>
            <a:spLocks noChangeArrowheads="1"/>
          </p:cNvSpPr>
          <p:nvPr/>
        </p:nvSpPr>
        <p:spPr bwMode="auto">
          <a:xfrm>
            <a:off x="477838" y="896938"/>
            <a:ext cx="8891587" cy="403225"/>
          </a:xfrm>
          <a:prstGeom prst="rect">
            <a:avLst/>
          </a:prstGeom>
          <a:noFill/>
          <a:ln w="9525">
            <a:noFill/>
            <a:miter lim="800000"/>
            <a:headEnd/>
            <a:tailEnd/>
          </a:ln>
        </p:spPr>
        <p:txBody>
          <a:bodyPr lIns="0" tIns="0" rIns="0" bIns="0"/>
          <a:lstStyle/>
          <a:p>
            <a:pPr>
              <a:spcAft>
                <a:spcPct val="20000"/>
              </a:spcAft>
            </a:pPr>
            <a:endParaRPr lang="es-ES" sz="1700" b="0">
              <a:solidFill>
                <a:srgbClr val="000000"/>
              </a:solidFill>
            </a:endParaRPr>
          </a:p>
        </p:txBody>
      </p:sp>
      <p:sp>
        <p:nvSpPr>
          <p:cNvPr id="17414" name="Rectangle 272"/>
          <p:cNvSpPr>
            <a:spLocks noChangeArrowheads="1"/>
          </p:cNvSpPr>
          <p:nvPr/>
        </p:nvSpPr>
        <p:spPr bwMode="auto">
          <a:xfrm>
            <a:off x="6637338" y="4846638"/>
            <a:ext cx="2362200" cy="444500"/>
          </a:xfrm>
          <a:prstGeom prst="rect">
            <a:avLst/>
          </a:prstGeom>
          <a:noFill/>
          <a:ln w="9525">
            <a:noFill/>
            <a:miter lim="800000"/>
            <a:headEnd/>
            <a:tailEnd/>
          </a:ln>
        </p:spPr>
        <p:txBody>
          <a:bodyPr lIns="0" tIns="0" rIns="0" bIns="0" anchor="ctr"/>
          <a:lstStyle/>
          <a:p>
            <a:pPr marL="171450" indent="-171450">
              <a:lnSpc>
                <a:spcPct val="93000"/>
              </a:lnSpc>
              <a:buFont typeface="Arial" pitchFamily="34" charset="0"/>
              <a:buChar char="•"/>
            </a:pPr>
            <a:endParaRPr lang="es-ES" sz="1200" b="0"/>
          </a:p>
        </p:txBody>
      </p:sp>
      <p:sp>
        <p:nvSpPr>
          <p:cNvPr id="17417" name="4 Marcador de pie de página"/>
          <p:cNvSpPr txBox="1">
            <a:spLocks/>
          </p:cNvSpPr>
          <p:nvPr/>
        </p:nvSpPr>
        <p:spPr bwMode="auto">
          <a:xfrm>
            <a:off x="977900" y="6127750"/>
            <a:ext cx="8559800" cy="158750"/>
          </a:xfrm>
          <a:prstGeom prst="rect">
            <a:avLst/>
          </a:prstGeom>
          <a:noFill/>
          <a:ln w="6350">
            <a:noFill/>
            <a:miter lim="800000"/>
            <a:headEnd/>
            <a:tailEnd/>
          </a:ln>
        </p:spPr>
        <p:txBody>
          <a:bodyPr/>
          <a:lstStyle/>
          <a:p>
            <a:pPr eaLnBrk="0" hangingPunct="0">
              <a:spcBef>
                <a:spcPct val="50000"/>
              </a:spcBef>
            </a:pPr>
            <a:endParaRPr lang="en-US" altLang="de-DE" b="0" dirty="0"/>
          </a:p>
        </p:txBody>
      </p:sp>
      <p:sp>
        <p:nvSpPr>
          <p:cNvPr id="17422" name="16 Marcador de número de diapositiva"/>
          <p:cNvSpPr>
            <a:spLocks noGrp="1"/>
          </p:cNvSpPr>
          <p:nvPr>
            <p:ph type="sldNum" sz="quarter" idx="10"/>
          </p:nvPr>
        </p:nvSpPr>
        <p:spPr>
          <a:noFill/>
          <a:ln>
            <a:miter lim="800000"/>
            <a:headEnd/>
            <a:tailEnd/>
          </a:ln>
        </p:spPr>
        <p:txBody>
          <a:bodyPr/>
          <a:lstStyle/>
          <a:p>
            <a:fld id="{D4C7DEBA-C766-4AE9-B90D-5F0B53AB594D}" type="slidenum">
              <a:rPr lang="en-US" smtClean="0"/>
              <a:pPr/>
              <a:t>4</a:t>
            </a:fld>
            <a:endParaRPr lang="en-US"/>
          </a:p>
        </p:txBody>
      </p:sp>
      <p:sp>
        <p:nvSpPr>
          <p:cNvPr id="17423" name="18 Rectángulo"/>
          <p:cNvSpPr>
            <a:spLocks noChangeArrowheads="1"/>
          </p:cNvSpPr>
          <p:nvPr/>
        </p:nvSpPr>
        <p:spPr bwMode="auto">
          <a:xfrm>
            <a:off x="3412331" y="6664279"/>
            <a:ext cx="7651750" cy="400110"/>
          </a:xfrm>
          <a:prstGeom prst="rect">
            <a:avLst/>
          </a:prstGeom>
          <a:noFill/>
          <a:ln w="9525">
            <a:noFill/>
            <a:miter lim="800000"/>
            <a:headEnd/>
            <a:tailEnd/>
          </a:ln>
        </p:spPr>
        <p:txBody>
          <a:bodyPr>
            <a:spAutoFit/>
          </a:bodyPr>
          <a:lstStyle/>
          <a:p>
            <a:pPr algn="ctr"/>
            <a:r>
              <a:rPr lang="es-ES" altLang="de-DE" b="0" dirty="0">
                <a:solidFill>
                  <a:srgbClr val="000000"/>
                </a:solidFill>
                <a:latin typeface="Helv"/>
              </a:rPr>
              <a:t>CAPP INTERNATIONAL CONFERENCE – THE VATICAN – MAY 2018</a:t>
            </a:r>
            <a:endParaRPr lang="en-US" altLang="de-DE" b="0" dirty="0"/>
          </a:p>
          <a:p>
            <a:endParaRPr lang="en-US" altLang="de-DE" b="0" dirty="0"/>
          </a:p>
        </p:txBody>
      </p:sp>
      <p:pic>
        <p:nvPicPr>
          <p:cNvPr id="17" name="Picture 33531">
            <a:extLst>
              <a:ext uri="{FF2B5EF4-FFF2-40B4-BE49-F238E27FC236}">
                <a16:creationId xmlns:a16="http://schemas.microsoft.com/office/drawing/2014/main" xmlns="" id="{C193EB8E-03BA-41B8-8DCA-011F92BD5B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55515" y="132673"/>
            <a:ext cx="546402" cy="549275"/>
          </a:xfrm>
          <a:prstGeom prst="rect">
            <a:avLst/>
          </a:prstGeom>
        </p:spPr>
      </p:pic>
      <p:pic>
        <p:nvPicPr>
          <p:cNvPr id="3" name="Imagen 2">
            <a:extLst>
              <a:ext uri="{FF2B5EF4-FFF2-40B4-BE49-F238E27FC236}">
                <a16:creationId xmlns:a16="http://schemas.microsoft.com/office/drawing/2014/main" xmlns="" id="{5215367C-CB00-46DA-822F-C4657CC2C5BC}"/>
              </a:ext>
            </a:extLst>
          </p:cNvPr>
          <p:cNvPicPr>
            <a:picLocks noChangeAspect="1"/>
          </p:cNvPicPr>
          <p:nvPr/>
        </p:nvPicPr>
        <p:blipFill>
          <a:blip r:embed="rId4"/>
          <a:stretch>
            <a:fillRect/>
          </a:stretch>
        </p:blipFill>
        <p:spPr>
          <a:xfrm>
            <a:off x="4923631" y="1189038"/>
            <a:ext cx="3819525" cy="3039385"/>
          </a:xfrm>
          <a:prstGeom prst="rect">
            <a:avLst/>
          </a:prstGeom>
        </p:spPr>
      </p:pic>
      <p:pic>
        <p:nvPicPr>
          <p:cNvPr id="4" name="Imagen 3">
            <a:extLst>
              <a:ext uri="{FF2B5EF4-FFF2-40B4-BE49-F238E27FC236}">
                <a16:creationId xmlns:a16="http://schemas.microsoft.com/office/drawing/2014/main" xmlns="" id="{37EF9D9B-471E-425F-B49E-992366348C1C}"/>
              </a:ext>
            </a:extLst>
          </p:cNvPr>
          <p:cNvPicPr>
            <a:picLocks noChangeAspect="1"/>
          </p:cNvPicPr>
          <p:nvPr/>
        </p:nvPicPr>
        <p:blipFill>
          <a:blip r:embed="rId5"/>
          <a:stretch>
            <a:fillRect/>
          </a:stretch>
        </p:blipFill>
        <p:spPr>
          <a:xfrm>
            <a:off x="1302786" y="1077913"/>
            <a:ext cx="2515842" cy="3168753"/>
          </a:xfrm>
          <a:prstGeom prst="rect">
            <a:avLst/>
          </a:prstGeom>
        </p:spPr>
      </p:pic>
      <p:sp>
        <p:nvSpPr>
          <p:cNvPr id="5" name="Rectángulo 4">
            <a:extLst>
              <a:ext uri="{FF2B5EF4-FFF2-40B4-BE49-F238E27FC236}">
                <a16:creationId xmlns:a16="http://schemas.microsoft.com/office/drawing/2014/main" xmlns="" id="{B29C739E-431B-412E-AF4B-4EBB44F298E2}"/>
              </a:ext>
            </a:extLst>
          </p:cNvPr>
          <p:cNvSpPr/>
          <p:nvPr/>
        </p:nvSpPr>
        <p:spPr bwMode="auto">
          <a:xfrm>
            <a:off x="477838" y="3782520"/>
            <a:ext cx="9059862" cy="1886442"/>
          </a:xfrm>
          <a:prstGeom prst="rect">
            <a:avLst/>
          </a:prstGeom>
          <a:no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6" name="Rectángulo 5">
            <a:extLst>
              <a:ext uri="{FF2B5EF4-FFF2-40B4-BE49-F238E27FC236}">
                <a16:creationId xmlns:a16="http://schemas.microsoft.com/office/drawing/2014/main" xmlns="" id="{85346B89-F55C-4922-B797-61CA529792AD}"/>
              </a:ext>
            </a:extLst>
          </p:cNvPr>
          <p:cNvSpPr/>
          <p:nvPr/>
        </p:nvSpPr>
        <p:spPr bwMode="auto">
          <a:xfrm>
            <a:off x="419101" y="4520523"/>
            <a:ext cx="8950324" cy="206210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285750" marR="0" indent="-285750" algn="just"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1" lang="es-ES" sz="1600" b="0" i="0" u="none" strike="noStrike" cap="none" normalizeH="0" baseline="0" dirty="0" err="1">
                <a:ln>
                  <a:noFill/>
                </a:ln>
                <a:solidFill>
                  <a:schemeClr val="tx1"/>
                </a:solidFill>
                <a:effectLst/>
                <a:latin typeface="Arial" pitchFamily="34" charset="0"/>
              </a:rPr>
              <a:t>Fathe</a:t>
            </a:r>
            <a:r>
              <a:rPr lang="es-ES" sz="1600" b="0" dirty="0" err="1"/>
              <a:t>r</a:t>
            </a:r>
            <a:r>
              <a:rPr lang="es-ES" sz="1600" b="0" dirty="0"/>
              <a:t> Lezama </a:t>
            </a:r>
            <a:r>
              <a:rPr lang="es-ES" sz="1600" b="0" dirty="0" err="1"/>
              <a:t>handing</a:t>
            </a:r>
            <a:r>
              <a:rPr lang="es-ES" sz="1600" b="0" dirty="0"/>
              <a:t> </a:t>
            </a:r>
            <a:r>
              <a:rPr lang="es-ES" sz="1600" b="0" dirty="0" err="1"/>
              <a:t>its</a:t>
            </a:r>
            <a:r>
              <a:rPr lang="es-ES" sz="1600" b="0" dirty="0"/>
              <a:t> </a:t>
            </a:r>
            <a:r>
              <a:rPr lang="es-ES" sz="1600" b="0" dirty="0" err="1"/>
              <a:t>book</a:t>
            </a:r>
            <a:r>
              <a:rPr lang="es-ES" sz="1600" b="0" dirty="0"/>
              <a:t> “</a:t>
            </a:r>
            <a:r>
              <a:rPr lang="es-ES" sz="1600" b="0" i="1" dirty="0" err="1"/>
              <a:t>The</a:t>
            </a:r>
            <a:r>
              <a:rPr lang="es-ES" sz="1600" b="0" i="1" dirty="0"/>
              <a:t> </a:t>
            </a:r>
            <a:r>
              <a:rPr lang="es-ES" sz="1600" b="0" i="1" dirty="0" err="1"/>
              <a:t>School</a:t>
            </a:r>
            <a:r>
              <a:rPr lang="es-ES" sz="1600" b="0" i="1" dirty="0"/>
              <a:t> </a:t>
            </a:r>
            <a:r>
              <a:rPr lang="es-ES" sz="1600" b="0" i="1" dirty="0" err="1"/>
              <a:t>of</a:t>
            </a:r>
            <a:r>
              <a:rPr lang="es-ES" sz="1600" b="0" i="1" dirty="0"/>
              <a:t> </a:t>
            </a:r>
            <a:r>
              <a:rPr lang="es-ES" sz="1600" b="0" i="1" dirty="0" err="1"/>
              <a:t>the</a:t>
            </a:r>
            <a:r>
              <a:rPr lang="es-ES" sz="1600" b="0" i="1" dirty="0"/>
              <a:t> Future. </a:t>
            </a:r>
            <a:r>
              <a:rPr lang="es-ES" sz="1600" b="0" i="1" dirty="0" err="1"/>
              <a:t>The</a:t>
            </a:r>
            <a:r>
              <a:rPr lang="es-ES" sz="1600" b="0" i="1" dirty="0"/>
              <a:t> </a:t>
            </a:r>
            <a:r>
              <a:rPr lang="es-ES" sz="1600" b="0" i="1" dirty="0" err="1"/>
              <a:t>educational</a:t>
            </a:r>
            <a:r>
              <a:rPr lang="es-ES" sz="1600" b="0" i="1" dirty="0"/>
              <a:t> </a:t>
            </a:r>
            <a:r>
              <a:rPr lang="es-ES" sz="1600" b="0" i="1" dirty="0" err="1"/>
              <a:t>system</a:t>
            </a:r>
            <a:r>
              <a:rPr lang="es-ES" sz="1600" b="0" i="1" dirty="0"/>
              <a:t> </a:t>
            </a:r>
            <a:r>
              <a:rPr lang="es-ES" sz="1600" b="0" i="1" dirty="0" err="1"/>
              <a:t>of</a:t>
            </a:r>
            <a:r>
              <a:rPr lang="es-ES" sz="1600" b="0" i="1" dirty="0"/>
              <a:t> St. María la Blanca </a:t>
            </a:r>
            <a:r>
              <a:rPr lang="es-ES" sz="1600" b="0" i="1" dirty="0" err="1"/>
              <a:t>School</a:t>
            </a:r>
            <a:r>
              <a:rPr lang="es-ES" sz="1600" b="0" dirty="0"/>
              <a:t>” </a:t>
            </a:r>
            <a:r>
              <a:rPr lang="es-ES" sz="1600" b="0" dirty="0" err="1"/>
              <a:t>to</a:t>
            </a:r>
            <a:r>
              <a:rPr lang="es-ES" sz="1600" b="0" dirty="0"/>
              <a:t> </a:t>
            </a:r>
            <a:r>
              <a:rPr lang="es-ES" sz="1600" dirty="0" err="1"/>
              <a:t>Holy</a:t>
            </a:r>
            <a:r>
              <a:rPr lang="es-ES" sz="1600" dirty="0"/>
              <a:t> </a:t>
            </a:r>
            <a:r>
              <a:rPr lang="es-ES" sz="1600" dirty="0" err="1"/>
              <a:t>Father</a:t>
            </a:r>
            <a:r>
              <a:rPr lang="es-ES" sz="1600" dirty="0"/>
              <a:t> Pope Francisco</a:t>
            </a:r>
            <a:r>
              <a:rPr lang="es-ES" sz="1600" b="0" dirty="0"/>
              <a:t>.</a:t>
            </a:r>
          </a:p>
          <a:p>
            <a:pPr marL="285750" marR="0" indent="-285750" algn="just"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 sz="1600" b="0" dirty="0" err="1"/>
              <a:t>It</a:t>
            </a:r>
            <a:r>
              <a:rPr lang="es-ES" sz="1600" b="0" dirty="0"/>
              <a:t> has </a:t>
            </a:r>
            <a:r>
              <a:rPr lang="es-ES" sz="1600" b="0" dirty="0" err="1"/>
              <a:t>two</a:t>
            </a:r>
            <a:r>
              <a:rPr lang="es-ES" sz="1600" b="0" dirty="0"/>
              <a:t> prologues </a:t>
            </a:r>
            <a:r>
              <a:rPr lang="es-ES" sz="1600" b="0" dirty="0" err="1"/>
              <a:t>written</a:t>
            </a:r>
            <a:r>
              <a:rPr lang="es-ES" sz="1600" b="0" dirty="0"/>
              <a:t> </a:t>
            </a:r>
            <a:r>
              <a:rPr lang="es-ES" sz="1600" b="0" dirty="0" err="1"/>
              <a:t>by</a:t>
            </a:r>
            <a:r>
              <a:rPr lang="es-ES" sz="1600" b="0" dirty="0"/>
              <a:t> </a:t>
            </a:r>
            <a:r>
              <a:rPr lang="es-ES" sz="1600" dirty="0"/>
              <a:t>Dr. Andreas </a:t>
            </a:r>
            <a:r>
              <a:rPr lang="es-ES" sz="1600" dirty="0" err="1"/>
              <a:t>Schleicher</a:t>
            </a:r>
            <a:r>
              <a:rPr lang="es-ES" sz="1600" b="0" dirty="0"/>
              <a:t>, Director </a:t>
            </a:r>
            <a:r>
              <a:rPr lang="es-ES" sz="1600" b="0" dirty="0" err="1"/>
              <a:t>for</a:t>
            </a:r>
            <a:r>
              <a:rPr lang="es-ES" sz="1600" b="0" dirty="0"/>
              <a:t> </a:t>
            </a:r>
            <a:r>
              <a:rPr lang="es-ES" sz="1600" b="0" dirty="0" err="1"/>
              <a:t>Education</a:t>
            </a:r>
            <a:r>
              <a:rPr lang="es-ES" sz="1600" b="0" dirty="0"/>
              <a:t> and </a:t>
            </a:r>
            <a:r>
              <a:rPr lang="es-ES" sz="1600" b="0" dirty="0" err="1"/>
              <a:t>Skills</a:t>
            </a:r>
            <a:r>
              <a:rPr lang="es-ES" sz="1600" b="0" dirty="0"/>
              <a:t> at OECD, and </a:t>
            </a:r>
            <a:r>
              <a:rPr lang="es-ES" sz="1600" dirty="0"/>
              <a:t>Dr. Luis Ricardo Fraga</a:t>
            </a:r>
            <a:r>
              <a:rPr lang="es-ES" sz="1600" b="0" dirty="0"/>
              <a:t>, </a:t>
            </a:r>
            <a:r>
              <a:rPr lang="es-ES" sz="1600" b="0" dirty="0" err="1"/>
              <a:t>Notre</a:t>
            </a:r>
            <a:r>
              <a:rPr lang="es-ES" sz="1600" b="0" dirty="0"/>
              <a:t> Dame </a:t>
            </a:r>
            <a:r>
              <a:rPr lang="es-ES" sz="1600" b="0" dirty="0" err="1"/>
              <a:t>University</a:t>
            </a:r>
            <a:r>
              <a:rPr lang="es-ES" sz="1600" b="0" dirty="0"/>
              <a:t> and </a:t>
            </a:r>
            <a:r>
              <a:rPr lang="es-ES" sz="1600" b="0" dirty="0" err="1"/>
              <a:t>former</a:t>
            </a:r>
            <a:r>
              <a:rPr lang="es-ES" sz="1600" b="0" dirty="0"/>
              <a:t> </a:t>
            </a:r>
            <a:r>
              <a:rPr lang="es-ES" sz="1600" b="0" dirty="0" err="1"/>
              <a:t>educational</a:t>
            </a:r>
            <a:r>
              <a:rPr lang="es-ES" sz="1600" b="0" dirty="0"/>
              <a:t> </a:t>
            </a:r>
            <a:r>
              <a:rPr lang="es-ES" sz="1600" b="0" dirty="0" err="1"/>
              <a:t>advisor</a:t>
            </a:r>
            <a:r>
              <a:rPr lang="es-ES" sz="1600" b="0" dirty="0"/>
              <a:t> </a:t>
            </a:r>
            <a:r>
              <a:rPr lang="es-ES" sz="1600" b="0" dirty="0" err="1"/>
              <a:t>of</a:t>
            </a:r>
            <a:r>
              <a:rPr lang="es-ES" sz="1600" b="0" dirty="0"/>
              <a:t> ex US </a:t>
            </a:r>
            <a:r>
              <a:rPr lang="es-ES" sz="1600" b="0" dirty="0" err="1"/>
              <a:t>President</a:t>
            </a:r>
            <a:r>
              <a:rPr lang="es-ES" sz="1600" b="0" dirty="0"/>
              <a:t> Mr. Barack Obama. </a:t>
            </a:r>
          </a:p>
          <a:p>
            <a:pPr marL="285750" indent="-285750" algn="just" eaLnBrk="0" hangingPunct="0">
              <a:spcBef>
                <a:spcPct val="50000"/>
              </a:spcBef>
              <a:buFont typeface="Arial" panose="020B0604020202020204" pitchFamily="34" charset="0"/>
              <a:buChar char="•"/>
            </a:pPr>
            <a:r>
              <a:rPr lang="es-ES" sz="1600" b="0" dirty="0" err="1"/>
              <a:t>It´s</a:t>
            </a:r>
            <a:r>
              <a:rPr lang="es-ES" sz="1600" b="0" dirty="0"/>
              <a:t> </a:t>
            </a:r>
            <a:r>
              <a:rPr lang="es-ES" sz="1600" b="0" dirty="0" err="1"/>
              <a:t>on</a:t>
            </a:r>
            <a:r>
              <a:rPr lang="es-ES" sz="1600" b="0" dirty="0"/>
              <a:t> </a:t>
            </a:r>
            <a:r>
              <a:rPr lang="es-ES" sz="1600" b="0" dirty="0" err="1"/>
              <a:t>fifth</a:t>
            </a:r>
            <a:r>
              <a:rPr lang="es-ES" sz="1600" b="0" dirty="0"/>
              <a:t> </a:t>
            </a:r>
            <a:r>
              <a:rPr lang="es-ES" sz="1600" b="0" dirty="0" err="1"/>
              <a:t>edition</a:t>
            </a:r>
            <a:r>
              <a:rPr lang="es-ES" sz="1600" b="0" dirty="0"/>
              <a:t> and </a:t>
            </a:r>
            <a:r>
              <a:rPr lang="es-ES" sz="1600" b="0" dirty="0" err="1"/>
              <a:t>it</a:t>
            </a:r>
            <a:r>
              <a:rPr lang="es-ES" sz="1600" b="0" dirty="0"/>
              <a:t> </a:t>
            </a:r>
            <a:r>
              <a:rPr lang="es-ES" sz="1600" b="0" dirty="0" err="1"/>
              <a:t>will</a:t>
            </a:r>
            <a:r>
              <a:rPr lang="es-ES" sz="1600" b="0" dirty="0"/>
              <a:t> be </a:t>
            </a:r>
            <a:r>
              <a:rPr lang="es-ES" sz="1600" b="0" dirty="0" err="1"/>
              <a:t>translated</a:t>
            </a:r>
            <a:r>
              <a:rPr lang="es-ES" sz="1600" b="0" dirty="0"/>
              <a:t> </a:t>
            </a:r>
            <a:r>
              <a:rPr lang="es-ES" sz="1600" b="0" dirty="0" err="1"/>
              <a:t>into</a:t>
            </a:r>
            <a:r>
              <a:rPr lang="es-ES" sz="1600" b="0" dirty="0"/>
              <a:t> English </a:t>
            </a:r>
            <a:r>
              <a:rPr lang="es-ES" sz="1600" b="0" dirty="0" err="1"/>
              <a:t>by</a:t>
            </a:r>
            <a:r>
              <a:rPr lang="es-ES" sz="1600" b="0" dirty="0"/>
              <a:t> Central Washington </a:t>
            </a:r>
            <a:r>
              <a:rPr lang="es-ES" sz="1600" b="0" dirty="0" err="1"/>
              <a:t>University</a:t>
            </a:r>
            <a:r>
              <a:rPr lang="es-ES" sz="1600" b="0" dirty="0"/>
              <a:t> (http://www.cwu.edu/) and </a:t>
            </a:r>
            <a:r>
              <a:rPr lang="es-ES" sz="1600" b="0" dirty="0" err="1"/>
              <a:t>its</a:t>
            </a:r>
            <a:r>
              <a:rPr lang="es-ES" sz="1600" b="0" dirty="0"/>
              <a:t> </a:t>
            </a:r>
            <a:r>
              <a:rPr lang="es-ES" sz="1600" b="0" dirty="0" err="1"/>
              <a:t>School</a:t>
            </a:r>
            <a:r>
              <a:rPr lang="es-ES" sz="1600" b="0" dirty="0"/>
              <a:t> </a:t>
            </a:r>
            <a:r>
              <a:rPr lang="es-ES" sz="1600" b="0" dirty="0" err="1"/>
              <a:t>of</a:t>
            </a:r>
            <a:r>
              <a:rPr lang="es-ES" sz="1600" b="0" dirty="0"/>
              <a:t> </a:t>
            </a:r>
            <a:r>
              <a:rPr lang="es-ES" sz="1600" b="0" dirty="0" err="1"/>
              <a:t>Education</a:t>
            </a:r>
            <a:r>
              <a:rPr lang="es-ES" sz="1600" b="0" dirty="0"/>
              <a:t>. </a:t>
            </a:r>
            <a:r>
              <a:rPr lang="es-ES" sz="1600" dirty="0"/>
              <a:t> </a:t>
            </a:r>
            <a:endParaRPr kumimoji="1" lang="es-ES" sz="1000" b="1"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412750" y="449263"/>
            <a:ext cx="5999163" cy="290512"/>
          </a:xfrm>
          <a:prstGeom prst="rect">
            <a:avLst/>
          </a:prstGeom>
          <a:noFill/>
          <a:ln w="9525">
            <a:noFill/>
            <a:miter lim="800000"/>
            <a:headEnd/>
            <a:tailEnd/>
          </a:ln>
        </p:spPr>
        <p:txBody>
          <a:bodyPr lIns="91436" tIns="45718" rIns="91436" bIns="45718">
            <a:spAutoFit/>
          </a:bodyPr>
          <a:lstStyle/>
          <a:p>
            <a:pPr eaLnBrk="0" hangingPunct="0"/>
            <a:r>
              <a:rPr lang="es-ES" sz="1300" i="1" dirty="0" err="1">
                <a:solidFill>
                  <a:srgbClr val="000000"/>
                </a:solidFill>
              </a:rPr>
              <a:t>The</a:t>
            </a:r>
            <a:r>
              <a:rPr lang="es-ES" sz="1300" i="1" dirty="0">
                <a:solidFill>
                  <a:srgbClr val="000000"/>
                </a:solidFill>
              </a:rPr>
              <a:t> </a:t>
            </a:r>
            <a:r>
              <a:rPr lang="es-ES" sz="1300" i="1" dirty="0" err="1">
                <a:solidFill>
                  <a:srgbClr val="000000"/>
                </a:solidFill>
              </a:rPr>
              <a:t>future</a:t>
            </a:r>
            <a:r>
              <a:rPr lang="es-ES" sz="1300" i="1" dirty="0">
                <a:solidFill>
                  <a:srgbClr val="000000"/>
                </a:solidFill>
              </a:rPr>
              <a:t> </a:t>
            </a:r>
            <a:r>
              <a:rPr lang="es-ES" sz="1300" i="1" dirty="0" err="1">
                <a:solidFill>
                  <a:srgbClr val="000000"/>
                </a:solidFill>
              </a:rPr>
              <a:t>of</a:t>
            </a:r>
            <a:r>
              <a:rPr lang="es-ES" sz="1300" i="1" dirty="0">
                <a:solidFill>
                  <a:srgbClr val="000000"/>
                </a:solidFill>
              </a:rPr>
              <a:t> </a:t>
            </a:r>
            <a:r>
              <a:rPr lang="es-ES" sz="1300" i="1" dirty="0" err="1">
                <a:solidFill>
                  <a:srgbClr val="000000"/>
                </a:solidFill>
              </a:rPr>
              <a:t>participation</a:t>
            </a:r>
            <a:r>
              <a:rPr lang="es-ES" sz="1300" i="1" dirty="0">
                <a:solidFill>
                  <a:srgbClr val="000000"/>
                </a:solidFill>
              </a:rPr>
              <a:t> in </a:t>
            </a:r>
            <a:r>
              <a:rPr lang="es-ES" sz="1300" i="1" dirty="0" err="1">
                <a:solidFill>
                  <a:srgbClr val="000000"/>
                </a:solidFill>
              </a:rPr>
              <a:t>education</a:t>
            </a:r>
            <a:endParaRPr lang="es-ES" sz="1300" i="1" dirty="0">
              <a:solidFill>
                <a:srgbClr val="000000"/>
              </a:solidFill>
            </a:endParaRPr>
          </a:p>
        </p:txBody>
      </p:sp>
      <p:sp>
        <p:nvSpPr>
          <p:cNvPr id="17412" name="Rectangle 3"/>
          <p:cNvSpPr>
            <a:spLocks noChangeArrowheads="1"/>
          </p:cNvSpPr>
          <p:nvPr/>
        </p:nvSpPr>
        <p:spPr bwMode="auto">
          <a:xfrm>
            <a:off x="646113" y="737511"/>
            <a:ext cx="8891587" cy="403225"/>
          </a:xfrm>
          <a:prstGeom prst="rect">
            <a:avLst/>
          </a:prstGeom>
          <a:noFill/>
          <a:ln w="9525">
            <a:noFill/>
            <a:miter lim="800000"/>
            <a:headEnd/>
            <a:tailEnd/>
          </a:ln>
        </p:spPr>
        <p:txBody>
          <a:bodyPr lIns="0" tIns="0" rIns="0" bIns="0"/>
          <a:lstStyle/>
          <a:p>
            <a:pPr>
              <a:spcAft>
                <a:spcPct val="20000"/>
              </a:spcAft>
            </a:pPr>
            <a:endParaRPr lang="es-ES" sz="1700" b="0">
              <a:solidFill>
                <a:srgbClr val="000000"/>
              </a:solidFill>
            </a:endParaRPr>
          </a:p>
        </p:txBody>
      </p:sp>
      <p:sp>
        <p:nvSpPr>
          <p:cNvPr id="17414" name="Rectangle 272"/>
          <p:cNvSpPr>
            <a:spLocks noChangeArrowheads="1"/>
          </p:cNvSpPr>
          <p:nvPr/>
        </p:nvSpPr>
        <p:spPr bwMode="auto">
          <a:xfrm>
            <a:off x="6637338" y="4846638"/>
            <a:ext cx="2362200" cy="444500"/>
          </a:xfrm>
          <a:prstGeom prst="rect">
            <a:avLst/>
          </a:prstGeom>
          <a:noFill/>
          <a:ln w="9525">
            <a:noFill/>
            <a:miter lim="800000"/>
            <a:headEnd/>
            <a:tailEnd/>
          </a:ln>
        </p:spPr>
        <p:txBody>
          <a:bodyPr lIns="0" tIns="0" rIns="0" bIns="0" anchor="ctr"/>
          <a:lstStyle/>
          <a:p>
            <a:pPr marL="171450" indent="-171450">
              <a:lnSpc>
                <a:spcPct val="93000"/>
              </a:lnSpc>
              <a:buFont typeface="Arial" pitchFamily="34" charset="0"/>
              <a:buChar char="•"/>
            </a:pPr>
            <a:endParaRPr lang="es-ES" sz="1200" b="0"/>
          </a:p>
        </p:txBody>
      </p:sp>
      <p:sp>
        <p:nvSpPr>
          <p:cNvPr id="17417" name="4 Marcador de pie de página"/>
          <p:cNvSpPr txBox="1">
            <a:spLocks/>
          </p:cNvSpPr>
          <p:nvPr/>
        </p:nvSpPr>
        <p:spPr bwMode="auto">
          <a:xfrm>
            <a:off x="977900" y="6127750"/>
            <a:ext cx="8559800" cy="158750"/>
          </a:xfrm>
          <a:prstGeom prst="rect">
            <a:avLst/>
          </a:prstGeom>
          <a:noFill/>
          <a:ln w="6350">
            <a:noFill/>
            <a:miter lim="800000"/>
            <a:headEnd/>
            <a:tailEnd/>
          </a:ln>
        </p:spPr>
        <p:txBody>
          <a:bodyPr/>
          <a:lstStyle/>
          <a:p>
            <a:pPr eaLnBrk="0" hangingPunct="0">
              <a:spcBef>
                <a:spcPct val="50000"/>
              </a:spcBef>
            </a:pPr>
            <a:endParaRPr lang="en-US" altLang="de-DE" b="0" dirty="0"/>
          </a:p>
        </p:txBody>
      </p:sp>
      <p:sp>
        <p:nvSpPr>
          <p:cNvPr id="17422" name="16 Marcador de número de diapositiva"/>
          <p:cNvSpPr>
            <a:spLocks noGrp="1"/>
          </p:cNvSpPr>
          <p:nvPr>
            <p:ph type="sldNum" sz="quarter" idx="10"/>
          </p:nvPr>
        </p:nvSpPr>
        <p:spPr>
          <a:noFill/>
          <a:ln>
            <a:miter lim="800000"/>
            <a:headEnd/>
            <a:tailEnd/>
          </a:ln>
        </p:spPr>
        <p:txBody>
          <a:bodyPr/>
          <a:lstStyle/>
          <a:p>
            <a:fld id="{D4C7DEBA-C766-4AE9-B90D-5F0B53AB594D}" type="slidenum">
              <a:rPr lang="en-US" smtClean="0"/>
              <a:pPr/>
              <a:t>5</a:t>
            </a:fld>
            <a:endParaRPr lang="en-US"/>
          </a:p>
        </p:txBody>
      </p:sp>
      <p:sp>
        <p:nvSpPr>
          <p:cNvPr id="17423" name="18 Rectángulo"/>
          <p:cNvSpPr>
            <a:spLocks noChangeArrowheads="1"/>
          </p:cNvSpPr>
          <p:nvPr/>
        </p:nvSpPr>
        <p:spPr bwMode="auto">
          <a:xfrm>
            <a:off x="5091906" y="6686549"/>
            <a:ext cx="7651750" cy="400110"/>
          </a:xfrm>
          <a:prstGeom prst="rect">
            <a:avLst/>
          </a:prstGeom>
          <a:noFill/>
          <a:ln w="9525">
            <a:noFill/>
            <a:miter lim="800000"/>
            <a:headEnd/>
            <a:tailEnd/>
          </a:ln>
        </p:spPr>
        <p:txBody>
          <a:bodyPr>
            <a:spAutoFit/>
          </a:bodyPr>
          <a:lstStyle/>
          <a:p>
            <a:r>
              <a:rPr lang="es-ES" altLang="de-DE" b="0" dirty="0">
                <a:solidFill>
                  <a:srgbClr val="000000"/>
                </a:solidFill>
                <a:latin typeface="Helv"/>
              </a:rPr>
              <a:t>CAPP INTERNATIONAL CONFERENCE – THE VATICAN – MAY 2018</a:t>
            </a:r>
            <a:endParaRPr lang="en-US" altLang="de-DE" b="0" dirty="0"/>
          </a:p>
          <a:p>
            <a:endParaRPr lang="en-US" altLang="de-DE" b="0" dirty="0"/>
          </a:p>
        </p:txBody>
      </p:sp>
      <p:pic>
        <p:nvPicPr>
          <p:cNvPr id="17" name="Picture 33531">
            <a:extLst>
              <a:ext uri="{FF2B5EF4-FFF2-40B4-BE49-F238E27FC236}">
                <a16:creationId xmlns:a16="http://schemas.microsoft.com/office/drawing/2014/main" xmlns="" id="{C193EB8E-03BA-41B8-8DCA-011F92BD5B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55515" y="132673"/>
            <a:ext cx="546402" cy="549275"/>
          </a:xfrm>
          <a:prstGeom prst="rect">
            <a:avLst/>
          </a:prstGeom>
        </p:spPr>
      </p:pic>
      <p:sp>
        <p:nvSpPr>
          <p:cNvPr id="5" name="Rectángulo 4">
            <a:extLst>
              <a:ext uri="{FF2B5EF4-FFF2-40B4-BE49-F238E27FC236}">
                <a16:creationId xmlns:a16="http://schemas.microsoft.com/office/drawing/2014/main" xmlns="" id="{B29C739E-431B-412E-AF4B-4EBB44F298E2}"/>
              </a:ext>
            </a:extLst>
          </p:cNvPr>
          <p:cNvSpPr/>
          <p:nvPr/>
        </p:nvSpPr>
        <p:spPr bwMode="auto">
          <a:xfrm>
            <a:off x="477838" y="3840347"/>
            <a:ext cx="9059862" cy="1886442"/>
          </a:xfrm>
          <a:prstGeom prst="rect">
            <a:avLst/>
          </a:prstGeom>
          <a:no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pic>
        <p:nvPicPr>
          <p:cNvPr id="2" name="Imagen 1">
            <a:extLst>
              <a:ext uri="{FF2B5EF4-FFF2-40B4-BE49-F238E27FC236}">
                <a16:creationId xmlns:a16="http://schemas.microsoft.com/office/drawing/2014/main" xmlns="" id="{53F86CE0-0CC2-494D-AF89-BFB0BA5664CB}"/>
              </a:ext>
            </a:extLst>
          </p:cNvPr>
          <p:cNvPicPr>
            <a:picLocks noChangeAspect="1"/>
          </p:cNvPicPr>
          <p:nvPr/>
        </p:nvPicPr>
        <p:blipFill>
          <a:blip r:embed="rId4"/>
          <a:stretch>
            <a:fillRect/>
          </a:stretch>
        </p:blipFill>
        <p:spPr>
          <a:xfrm>
            <a:off x="646113" y="939123"/>
            <a:ext cx="2076450" cy="1685925"/>
          </a:xfrm>
          <a:prstGeom prst="rect">
            <a:avLst/>
          </a:prstGeom>
        </p:spPr>
      </p:pic>
      <p:pic>
        <p:nvPicPr>
          <p:cNvPr id="7" name="Imagen 6">
            <a:extLst>
              <a:ext uri="{FF2B5EF4-FFF2-40B4-BE49-F238E27FC236}">
                <a16:creationId xmlns:a16="http://schemas.microsoft.com/office/drawing/2014/main" xmlns="" id="{020F6B27-21DD-46A8-9029-64AF8B5B10FB}"/>
              </a:ext>
            </a:extLst>
          </p:cNvPr>
          <p:cNvPicPr>
            <a:picLocks noChangeAspect="1"/>
          </p:cNvPicPr>
          <p:nvPr/>
        </p:nvPicPr>
        <p:blipFill>
          <a:blip r:embed="rId5"/>
          <a:stretch>
            <a:fillRect/>
          </a:stretch>
        </p:blipFill>
        <p:spPr>
          <a:xfrm>
            <a:off x="4090194" y="858891"/>
            <a:ext cx="2171700" cy="1857375"/>
          </a:xfrm>
          <a:prstGeom prst="rect">
            <a:avLst/>
          </a:prstGeom>
        </p:spPr>
      </p:pic>
      <p:pic>
        <p:nvPicPr>
          <p:cNvPr id="8" name="Imagen 7">
            <a:extLst>
              <a:ext uri="{FF2B5EF4-FFF2-40B4-BE49-F238E27FC236}">
                <a16:creationId xmlns:a16="http://schemas.microsoft.com/office/drawing/2014/main" xmlns="" id="{7419D151-4536-4DAC-9165-024837DA55B3}"/>
              </a:ext>
            </a:extLst>
          </p:cNvPr>
          <p:cNvPicPr>
            <a:picLocks noChangeAspect="1"/>
          </p:cNvPicPr>
          <p:nvPr/>
        </p:nvPicPr>
        <p:blipFill>
          <a:blip r:embed="rId6"/>
          <a:stretch>
            <a:fillRect/>
          </a:stretch>
        </p:blipFill>
        <p:spPr>
          <a:xfrm>
            <a:off x="7464425" y="858892"/>
            <a:ext cx="2028825" cy="1857375"/>
          </a:xfrm>
          <a:prstGeom prst="rect">
            <a:avLst/>
          </a:prstGeom>
        </p:spPr>
      </p:pic>
      <p:pic>
        <p:nvPicPr>
          <p:cNvPr id="9" name="Imagen 8">
            <a:extLst>
              <a:ext uri="{FF2B5EF4-FFF2-40B4-BE49-F238E27FC236}">
                <a16:creationId xmlns:a16="http://schemas.microsoft.com/office/drawing/2014/main" xmlns="" id="{26F4C04A-52E5-4BDA-AC87-2B4B2C00483B}"/>
              </a:ext>
            </a:extLst>
          </p:cNvPr>
          <p:cNvPicPr>
            <a:picLocks noChangeAspect="1"/>
          </p:cNvPicPr>
          <p:nvPr/>
        </p:nvPicPr>
        <p:blipFill>
          <a:blip r:embed="rId7"/>
          <a:stretch>
            <a:fillRect/>
          </a:stretch>
        </p:blipFill>
        <p:spPr>
          <a:xfrm>
            <a:off x="646113" y="3017653"/>
            <a:ext cx="1962150" cy="2019300"/>
          </a:xfrm>
          <a:prstGeom prst="rect">
            <a:avLst/>
          </a:prstGeom>
        </p:spPr>
      </p:pic>
      <p:pic>
        <p:nvPicPr>
          <p:cNvPr id="10" name="Imagen 9">
            <a:extLst>
              <a:ext uri="{FF2B5EF4-FFF2-40B4-BE49-F238E27FC236}">
                <a16:creationId xmlns:a16="http://schemas.microsoft.com/office/drawing/2014/main" xmlns="" id="{C8160EAF-2674-4F56-B3DE-D7D4003246E7}"/>
              </a:ext>
            </a:extLst>
          </p:cNvPr>
          <p:cNvPicPr>
            <a:picLocks noChangeAspect="1"/>
          </p:cNvPicPr>
          <p:nvPr/>
        </p:nvPicPr>
        <p:blipFill>
          <a:blip r:embed="rId8"/>
          <a:stretch>
            <a:fillRect/>
          </a:stretch>
        </p:blipFill>
        <p:spPr>
          <a:xfrm>
            <a:off x="7397750" y="3098746"/>
            <a:ext cx="2095500" cy="2085975"/>
          </a:xfrm>
          <a:prstGeom prst="rect">
            <a:avLst/>
          </a:prstGeom>
        </p:spPr>
      </p:pic>
      <p:pic>
        <p:nvPicPr>
          <p:cNvPr id="11" name="Imagen 10">
            <a:extLst>
              <a:ext uri="{FF2B5EF4-FFF2-40B4-BE49-F238E27FC236}">
                <a16:creationId xmlns:a16="http://schemas.microsoft.com/office/drawing/2014/main" xmlns="" id="{DD362DE9-9B27-45EE-82FD-A4E59B1DCD9D}"/>
              </a:ext>
            </a:extLst>
          </p:cNvPr>
          <p:cNvPicPr>
            <a:picLocks noChangeAspect="1"/>
          </p:cNvPicPr>
          <p:nvPr/>
        </p:nvPicPr>
        <p:blipFill>
          <a:blip r:embed="rId9"/>
          <a:stretch>
            <a:fillRect/>
          </a:stretch>
        </p:blipFill>
        <p:spPr>
          <a:xfrm>
            <a:off x="3109912" y="3276499"/>
            <a:ext cx="3686175" cy="2486025"/>
          </a:xfrm>
          <a:prstGeom prst="rect">
            <a:avLst/>
          </a:prstGeom>
        </p:spPr>
      </p:pic>
    </p:spTree>
    <p:extLst>
      <p:ext uri="{BB962C8B-B14F-4D97-AF65-F5344CB8AC3E}">
        <p14:creationId xmlns:p14="http://schemas.microsoft.com/office/powerpoint/2010/main" val="50341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368300" y="245073"/>
            <a:ext cx="5999163" cy="492438"/>
          </a:xfrm>
          <a:prstGeom prst="rect">
            <a:avLst/>
          </a:prstGeom>
          <a:noFill/>
          <a:ln w="9525">
            <a:noFill/>
            <a:miter lim="800000"/>
            <a:headEnd/>
            <a:tailEnd/>
          </a:ln>
        </p:spPr>
        <p:txBody>
          <a:bodyPr lIns="91436" tIns="45718" rIns="91436" bIns="45718">
            <a:spAutoFit/>
          </a:bodyPr>
          <a:lstStyle/>
          <a:p>
            <a:pPr eaLnBrk="0" hangingPunct="0"/>
            <a:r>
              <a:rPr lang="es-ES" sz="1300" i="1" dirty="0" err="1">
                <a:solidFill>
                  <a:srgbClr val="000000"/>
                </a:solidFill>
              </a:rPr>
              <a:t>An</a:t>
            </a:r>
            <a:r>
              <a:rPr lang="es-ES" sz="1300" i="1" dirty="0">
                <a:solidFill>
                  <a:srgbClr val="000000"/>
                </a:solidFill>
              </a:rPr>
              <a:t> </a:t>
            </a:r>
            <a:r>
              <a:rPr lang="es-ES" sz="1300" i="1" dirty="0" err="1">
                <a:solidFill>
                  <a:srgbClr val="000000"/>
                </a:solidFill>
              </a:rPr>
              <a:t>education</a:t>
            </a:r>
            <a:r>
              <a:rPr lang="es-ES" sz="1300" i="1" dirty="0">
                <a:solidFill>
                  <a:srgbClr val="000000"/>
                </a:solidFill>
              </a:rPr>
              <a:t> </a:t>
            </a:r>
            <a:r>
              <a:rPr lang="es-ES" sz="1300" i="1" dirty="0" err="1">
                <a:solidFill>
                  <a:srgbClr val="000000"/>
                </a:solidFill>
              </a:rPr>
              <a:t>system</a:t>
            </a:r>
            <a:r>
              <a:rPr lang="es-ES" sz="1300" i="1" dirty="0">
                <a:solidFill>
                  <a:srgbClr val="000000"/>
                </a:solidFill>
              </a:rPr>
              <a:t> </a:t>
            </a:r>
            <a:r>
              <a:rPr lang="es-ES" sz="1300" i="1" dirty="0" err="1">
                <a:solidFill>
                  <a:srgbClr val="000000"/>
                </a:solidFill>
              </a:rPr>
              <a:t>that</a:t>
            </a:r>
            <a:r>
              <a:rPr lang="es-ES" sz="1300" i="1" dirty="0">
                <a:solidFill>
                  <a:srgbClr val="000000"/>
                </a:solidFill>
              </a:rPr>
              <a:t> </a:t>
            </a:r>
            <a:r>
              <a:rPr lang="es-ES" sz="1300" i="1" dirty="0" err="1">
                <a:solidFill>
                  <a:srgbClr val="000000"/>
                </a:solidFill>
              </a:rPr>
              <a:t>boosts</a:t>
            </a:r>
            <a:r>
              <a:rPr lang="es-ES" sz="1300" i="1" dirty="0">
                <a:solidFill>
                  <a:srgbClr val="000000"/>
                </a:solidFill>
              </a:rPr>
              <a:t> </a:t>
            </a:r>
            <a:r>
              <a:rPr lang="es-ES" sz="1300" i="1" dirty="0" err="1">
                <a:solidFill>
                  <a:srgbClr val="000000"/>
                </a:solidFill>
              </a:rPr>
              <a:t>innovation</a:t>
            </a:r>
            <a:r>
              <a:rPr lang="es-ES" sz="1300" i="1" dirty="0">
                <a:solidFill>
                  <a:srgbClr val="000000"/>
                </a:solidFill>
              </a:rPr>
              <a:t> </a:t>
            </a:r>
            <a:r>
              <a:rPr lang="es-ES" sz="1300" i="1" dirty="0" err="1">
                <a:solidFill>
                  <a:srgbClr val="000000"/>
                </a:solidFill>
              </a:rPr>
              <a:t>skillsets</a:t>
            </a:r>
            <a:r>
              <a:rPr lang="es-ES" sz="1300" i="1" dirty="0">
                <a:solidFill>
                  <a:srgbClr val="000000"/>
                </a:solidFill>
              </a:rPr>
              <a:t> </a:t>
            </a:r>
            <a:r>
              <a:rPr lang="es-ES" sz="1300" i="1" dirty="0" err="1">
                <a:solidFill>
                  <a:srgbClr val="000000"/>
                </a:solidFill>
              </a:rPr>
              <a:t>for</a:t>
            </a:r>
            <a:r>
              <a:rPr lang="es-ES" sz="1300" i="1" dirty="0">
                <a:solidFill>
                  <a:srgbClr val="000000"/>
                </a:solidFill>
              </a:rPr>
              <a:t> </a:t>
            </a:r>
            <a:r>
              <a:rPr lang="es-ES" sz="1300" i="1" dirty="0" err="1">
                <a:solidFill>
                  <a:srgbClr val="000000"/>
                </a:solidFill>
              </a:rPr>
              <a:t>young</a:t>
            </a:r>
            <a:r>
              <a:rPr lang="es-ES" sz="1300" i="1" dirty="0">
                <a:solidFill>
                  <a:srgbClr val="000000"/>
                </a:solidFill>
              </a:rPr>
              <a:t> </a:t>
            </a:r>
            <a:r>
              <a:rPr lang="es-ES" sz="1300" i="1" dirty="0" err="1">
                <a:solidFill>
                  <a:srgbClr val="000000"/>
                </a:solidFill>
              </a:rPr>
              <a:t>europeans</a:t>
            </a:r>
            <a:r>
              <a:rPr lang="es-ES" sz="1300" i="1" dirty="0">
                <a:solidFill>
                  <a:srgbClr val="000000"/>
                </a:solidFill>
              </a:rPr>
              <a:t> </a:t>
            </a:r>
          </a:p>
        </p:txBody>
      </p:sp>
      <p:sp>
        <p:nvSpPr>
          <p:cNvPr id="17412" name="Rectangle 3"/>
          <p:cNvSpPr>
            <a:spLocks noChangeArrowheads="1"/>
          </p:cNvSpPr>
          <p:nvPr/>
        </p:nvSpPr>
        <p:spPr bwMode="auto">
          <a:xfrm>
            <a:off x="646113" y="737511"/>
            <a:ext cx="8891587" cy="403225"/>
          </a:xfrm>
          <a:prstGeom prst="rect">
            <a:avLst/>
          </a:prstGeom>
          <a:noFill/>
          <a:ln w="9525">
            <a:noFill/>
            <a:miter lim="800000"/>
            <a:headEnd/>
            <a:tailEnd/>
          </a:ln>
        </p:spPr>
        <p:txBody>
          <a:bodyPr lIns="0" tIns="0" rIns="0" bIns="0"/>
          <a:lstStyle/>
          <a:p>
            <a:pPr>
              <a:spcAft>
                <a:spcPct val="20000"/>
              </a:spcAft>
            </a:pPr>
            <a:endParaRPr lang="es-ES" sz="1700" b="0">
              <a:solidFill>
                <a:srgbClr val="000000"/>
              </a:solidFill>
            </a:endParaRPr>
          </a:p>
        </p:txBody>
      </p:sp>
      <p:sp>
        <p:nvSpPr>
          <p:cNvPr id="17414" name="Rectangle 272"/>
          <p:cNvSpPr>
            <a:spLocks noChangeArrowheads="1"/>
          </p:cNvSpPr>
          <p:nvPr/>
        </p:nvSpPr>
        <p:spPr bwMode="auto">
          <a:xfrm>
            <a:off x="6637338" y="4846638"/>
            <a:ext cx="2362200" cy="444500"/>
          </a:xfrm>
          <a:prstGeom prst="rect">
            <a:avLst/>
          </a:prstGeom>
          <a:noFill/>
          <a:ln w="9525">
            <a:noFill/>
            <a:miter lim="800000"/>
            <a:headEnd/>
            <a:tailEnd/>
          </a:ln>
        </p:spPr>
        <p:txBody>
          <a:bodyPr lIns="0" tIns="0" rIns="0" bIns="0" anchor="ctr"/>
          <a:lstStyle/>
          <a:p>
            <a:pPr marL="171450" indent="-171450">
              <a:lnSpc>
                <a:spcPct val="93000"/>
              </a:lnSpc>
              <a:buFont typeface="Arial" pitchFamily="34" charset="0"/>
              <a:buChar char="•"/>
            </a:pPr>
            <a:endParaRPr lang="es-ES" sz="1200" b="0"/>
          </a:p>
        </p:txBody>
      </p:sp>
      <p:sp>
        <p:nvSpPr>
          <p:cNvPr id="17417" name="4 Marcador de pie de página"/>
          <p:cNvSpPr txBox="1">
            <a:spLocks/>
          </p:cNvSpPr>
          <p:nvPr/>
        </p:nvSpPr>
        <p:spPr bwMode="auto">
          <a:xfrm>
            <a:off x="977900" y="6127750"/>
            <a:ext cx="8559800" cy="158750"/>
          </a:xfrm>
          <a:prstGeom prst="rect">
            <a:avLst/>
          </a:prstGeom>
          <a:noFill/>
          <a:ln w="6350">
            <a:noFill/>
            <a:miter lim="800000"/>
            <a:headEnd/>
            <a:tailEnd/>
          </a:ln>
        </p:spPr>
        <p:txBody>
          <a:bodyPr/>
          <a:lstStyle/>
          <a:p>
            <a:pPr eaLnBrk="0" hangingPunct="0">
              <a:spcBef>
                <a:spcPct val="50000"/>
              </a:spcBef>
            </a:pPr>
            <a:endParaRPr lang="en-US" altLang="de-DE" b="0" dirty="0"/>
          </a:p>
        </p:txBody>
      </p:sp>
      <p:sp>
        <p:nvSpPr>
          <p:cNvPr id="17422" name="16 Marcador de número de diapositiva"/>
          <p:cNvSpPr>
            <a:spLocks noGrp="1"/>
          </p:cNvSpPr>
          <p:nvPr>
            <p:ph type="sldNum" sz="quarter" idx="10"/>
          </p:nvPr>
        </p:nvSpPr>
        <p:spPr>
          <a:noFill/>
          <a:ln>
            <a:miter lim="800000"/>
            <a:headEnd/>
            <a:tailEnd/>
          </a:ln>
        </p:spPr>
        <p:txBody>
          <a:bodyPr/>
          <a:lstStyle/>
          <a:p>
            <a:fld id="{D4C7DEBA-C766-4AE9-B90D-5F0B53AB594D}" type="slidenum">
              <a:rPr lang="en-US" smtClean="0"/>
              <a:pPr/>
              <a:t>6</a:t>
            </a:fld>
            <a:endParaRPr lang="en-US"/>
          </a:p>
        </p:txBody>
      </p:sp>
      <p:sp>
        <p:nvSpPr>
          <p:cNvPr id="17423" name="18 Rectángulo"/>
          <p:cNvSpPr>
            <a:spLocks noChangeArrowheads="1"/>
          </p:cNvSpPr>
          <p:nvPr/>
        </p:nvSpPr>
        <p:spPr bwMode="auto">
          <a:xfrm>
            <a:off x="5091906" y="6674301"/>
            <a:ext cx="7651750" cy="400110"/>
          </a:xfrm>
          <a:prstGeom prst="rect">
            <a:avLst/>
          </a:prstGeom>
          <a:noFill/>
          <a:ln w="9525">
            <a:noFill/>
            <a:miter lim="800000"/>
            <a:headEnd/>
            <a:tailEnd/>
          </a:ln>
        </p:spPr>
        <p:txBody>
          <a:bodyPr>
            <a:spAutoFit/>
          </a:bodyPr>
          <a:lstStyle/>
          <a:p>
            <a:r>
              <a:rPr lang="es-ES" altLang="de-DE" b="0" dirty="0">
                <a:solidFill>
                  <a:srgbClr val="000000"/>
                </a:solidFill>
                <a:latin typeface="Helv"/>
              </a:rPr>
              <a:t>CAPP INTERNATIONAL CONFERENTE – THE VATICAN – MAY 2018</a:t>
            </a:r>
            <a:endParaRPr lang="en-US" altLang="de-DE" b="0" dirty="0"/>
          </a:p>
          <a:p>
            <a:endParaRPr lang="en-US" altLang="de-DE" b="0" dirty="0"/>
          </a:p>
        </p:txBody>
      </p:sp>
      <p:pic>
        <p:nvPicPr>
          <p:cNvPr id="17" name="Picture 33531">
            <a:extLst>
              <a:ext uri="{FF2B5EF4-FFF2-40B4-BE49-F238E27FC236}">
                <a16:creationId xmlns:a16="http://schemas.microsoft.com/office/drawing/2014/main" xmlns="" id="{C193EB8E-03BA-41B8-8DCA-011F92BD5B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55515" y="132673"/>
            <a:ext cx="546402" cy="549275"/>
          </a:xfrm>
          <a:prstGeom prst="rect">
            <a:avLst/>
          </a:prstGeom>
        </p:spPr>
      </p:pic>
      <p:sp>
        <p:nvSpPr>
          <p:cNvPr id="5" name="Rectángulo 4">
            <a:extLst>
              <a:ext uri="{FF2B5EF4-FFF2-40B4-BE49-F238E27FC236}">
                <a16:creationId xmlns:a16="http://schemas.microsoft.com/office/drawing/2014/main" xmlns="" id="{B29C739E-431B-412E-AF4B-4EBB44F298E2}"/>
              </a:ext>
            </a:extLst>
          </p:cNvPr>
          <p:cNvSpPr/>
          <p:nvPr/>
        </p:nvSpPr>
        <p:spPr bwMode="auto">
          <a:xfrm>
            <a:off x="477838" y="3840347"/>
            <a:ext cx="9059862" cy="1886442"/>
          </a:xfrm>
          <a:prstGeom prst="rect">
            <a:avLst/>
          </a:prstGeom>
          <a:no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pic>
        <p:nvPicPr>
          <p:cNvPr id="16" name="Picture 1">
            <a:extLst>
              <a:ext uri="{FF2B5EF4-FFF2-40B4-BE49-F238E27FC236}">
                <a16:creationId xmlns:a16="http://schemas.microsoft.com/office/drawing/2014/main" xmlns="" id="{273BA8BA-599E-47B7-B7F4-5103CCA7AE3A}"/>
              </a:ext>
            </a:extLst>
          </p:cNvPr>
          <p:cNvPicPr/>
          <p:nvPr/>
        </p:nvPicPr>
        <p:blipFill>
          <a:blip r:embed="rId4">
            <a:extLst>
              <a:ext uri="{28A0092B-C50C-407E-A947-70E740481C1C}">
                <a14:useLocalDpi xmlns:a14="http://schemas.microsoft.com/office/drawing/2010/main" val="0"/>
              </a:ext>
            </a:extLst>
          </a:blip>
          <a:stretch>
            <a:fillRect/>
          </a:stretch>
        </p:blipFill>
        <p:spPr>
          <a:xfrm>
            <a:off x="6617970" y="3552190"/>
            <a:ext cx="3218180" cy="2734310"/>
          </a:xfrm>
          <a:prstGeom prst="rect">
            <a:avLst/>
          </a:prstGeom>
        </p:spPr>
      </p:pic>
      <p:pic>
        <p:nvPicPr>
          <p:cNvPr id="18" name="Picture 33160">
            <a:extLst>
              <a:ext uri="{FF2B5EF4-FFF2-40B4-BE49-F238E27FC236}">
                <a16:creationId xmlns:a16="http://schemas.microsoft.com/office/drawing/2014/main" xmlns="" id="{E0A81CF2-5AE7-45CB-BCFA-C92B400D510B}"/>
              </a:ext>
            </a:extLst>
          </p:cNvPr>
          <p:cNvPicPr/>
          <p:nvPr/>
        </p:nvPicPr>
        <p:blipFill>
          <a:blip r:embed="rId5"/>
          <a:stretch>
            <a:fillRect/>
          </a:stretch>
        </p:blipFill>
        <p:spPr>
          <a:xfrm>
            <a:off x="165183" y="3427956"/>
            <a:ext cx="6457950" cy="3148583"/>
          </a:xfrm>
          <a:prstGeom prst="rect">
            <a:avLst/>
          </a:prstGeom>
        </p:spPr>
      </p:pic>
      <p:sp>
        <p:nvSpPr>
          <p:cNvPr id="3" name="Rectángulo 2">
            <a:extLst>
              <a:ext uri="{FF2B5EF4-FFF2-40B4-BE49-F238E27FC236}">
                <a16:creationId xmlns:a16="http://schemas.microsoft.com/office/drawing/2014/main" xmlns="" id="{9EA80256-BC25-4B64-819D-1B55F4CCB229}"/>
              </a:ext>
            </a:extLst>
          </p:cNvPr>
          <p:cNvSpPr/>
          <p:nvPr/>
        </p:nvSpPr>
        <p:spPr bwMode="auto">
          <a:xfrm>
            <a:off x="165183" y="837471"/>
            <a:ext cx="9358312" cy="270843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285750" marR="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1" lang="es-ES" sz="1400" b="0" i="0" u="none" strike="noStrike" cap="none" normalizeH="0" baseline="0" dirty="0">
                <a:ln>
                  <a:noFill/>
                </a:ln>
                <a:solidFill>
                  <a:schemeClr val="tx1"/>
                </a:solidFill>
                <a:effectLst/>
                <a:latin typeface="Arial" pitchFamily="34" charset="0"/>
              </a:rPr>
              <a:t>TEACHING AND LEARNING METHODS.</a:t>
            </a:r>
          </a:p>
          <a:p>
            <a:pPr marL="228600" marR="0" indent="-228600" algn="l" defTabSz="914400" rtl="0" eaLnBrk="0" fontAlgn="base" latinLnBrk="0" hangingPunct="0">
              <a:lnSpc>
                <a:spcPct val="100000"/>
              </a:lnSpc>
              <a:spcBef>
                <a:spcPct val="50000"/>
              </a:spcBef>
              <a:spcAft>
                <a:spcPct val="0"/>
              </a:spcAft>
              <a:buClrTx/>
              <a:buSzTx/>
              <a:buFontTx/>
              <a:buAutoNum type="alphaUcParenR"/>
              <a:tabLst/>
            </a:pPr>
            <a:endParaRPr kumimoji="1" lang="es-ES" sz="1400" b="0" i="0" u="none" strike="noStrike" cap="none" normalizeH="0" baseline="0" dirty="0">
              <a:ln>
                <a:noFill/>
              </a:ln>
              <a:solidFill>
                <a:schemeClr val="tx1"/>
              </a:solidFill>
              <a:effectLst/>
              <a:latin typeface="Arial" pitchFamily="34" charset="0"/>
            </a:endParaRPr>
          </a:p>
          <a:p>
            <a:pPr marL="285750" marR="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 sz="1400" b="0" dirty="0"/>
              <a:t>THE EDUCATORS (INCLUDING PARENTS AND FUTURE EMPLOYERS) AND ADMINISTRATION.</a:t>
            </a:r>
          </a:p>
          <a:p>
            <a:pPr marL="0" marR="0" indent="0" algn="l" defTabSz="914400" rtl="0" eaLnBrk="0" fontAlgn="base" latinLnBrk="0" hangingPunct="0">
              <a:lnSpc>
                <a:spcPct val="100000"/>
              </a:lnSpc>
              <a:spcBef>
                <a:spcPct val="50000"/>
              </a:spcBef>
              <a:spcAft>
                <a:spcPct val="0"/>
              </a:spcAft>
              <a:buClrTx/>
              <a:buSzTx/>
              <a:buFontTx/>
              <a:buNone/>
              <a:tabLst/>
            </a:pPr>
            <a:endParaRPr lang="es-ES" sz="1400" b="0" dirty="0"/>
          </a:p>
          <a:p>
            <a:pPr marL="285750" marR="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 sz="1400" b="0" dirty="0"/>
              <a:t>SKILLS REQUIERED, </a:t>
            </a:r>
            <a:r>
              <a:rPr lang="es-ES" sz="1400" b="0" dirty="0" err="1"/>
              <a:t>KPIs</a:t>
            </a:r>
            <a:r>
              <a:rPr lang="es-ES" sz="1400" b="0" dirty="0"/>
              <a:t> AND THE ASSESMENT METHODS.</a:t>
            </a:r>
          </a:p>
          <a:p>
            <a:pPr marL="0" marR="0" indent="0" algn="l" defTabSz="914400" rtl="0" eaLnBrk="0" fontAlgn="base" latinLnBrk="0" hangingPunct="0">
              <a:lnSpc>
                <a:spcPct val="100000"/>
              </a:lnSpc>
              <a:spcBef>
                <a:spcPct val="50000"/>
              </a:spcBef>
              <a:spcAft>
                <a:spcPct val="0"/>
              </a:spcAft>
              <a:buClrTx/>
              <a:buSzTx/>
              <a:buFontTx/>
              <a:buNone/>
              <a:tabLst/>
            </a:pPr>
            <a:endParaRPr lang="es-ES" sz="1400" b="0" dirty="0"/>
          </a:p>
          <a:p>
            <a:pPr marL="285750" marR="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 sz="1400" b="0" dirty="0"/>
              <a:t>THE GOVERNANCE.</a:t>
            </a:r>
          </a:p>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dirty="0">
              <a:ln>
                <a:noFill/>
              </a:ln>
              <a:solidFill>
                <a:schemeClr val="tx1"/>
              </a:solidFill>
              <a:effectLst/>
              <a:latin typeface="Arial" pitchFamily="34" charset="0"/>
            </a:endParaRPr>
          </a:p>
          <a:p>
            <a:pPr marL="0" marR="0" indent="0" algn="l" defTabSz="914400" rtl="0" eaLnBrk="0" fontAlgn="base" latinLnBrk="0" hangingPunct="0">
              <a:lnSpc>
                <a:spcPct val="100000"/>
              </a:lnSpc>
              <a:spcBef>
                <a:spcPct val="50000"/>
              </a:spcBef>
              <a:spcAft>
                <a:spcPct val="0"/>
              </a:spcAft>
              <a:buClrTx/>
              <a:buSzTx/>
              <a:buFontTx/>
              <a:buNone/>
              <a:tabLst/>
            </a:pPr>
            <a:endParaRPr lang="es-ES" dirty="0"/>
          </a:p>
        </p:txBody>
      </p:sp>
    </p:spTree>
    <p:extLst>
      <p:ext uri="{BB962C8B-B14F-4D97-AF65-F5344CB8AC3E}">
        <p14:creationId xmlns:p14="http://schemas.microsoft.com/office/powerpoint/2010/main" val="84743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394576" y="417346"/>
            <a:ext cx="5999163" cy="292384"/>
          </a:xfrm>
          <a:prstGeom prst="rect">
            <a:avLst/>
          </a:prstGeom>
          <a:noFill/>
          <a:ln w="9525">
            <a:noFill/>
            <a:miter lim="800000"/>
            <a:headEnd/>
            <a:tailEnd/>
          </a:ln>
        </p:spPr>
        <p:txBody>
          <a:bodyPr lIns="91436" tIns="45718" rIns="91436" bIns="45718">
            <a:spAutoFit/>
          </a:bodyPr>
          <a:lstStyle/>
          <a:p>
            <a:pPr eaLnBrk="0" hangingPunct="0"/>
            <a:r>
              <a:rPr lang="es-ES" sz="1300" i="1" dirty="0" err="1">
                <a:solidFill>
                  <a:srgbClr val="000000"/>
                </a:solidFill>
              </a:rPr>
              <a:t>What</a:t>
            </a:r>
            <a:r>
              <a:rPr lang="es-ES" sz="1300" i="1" dirty="0">
                <a:solidFill>
                  <a:srgbClr val="000000"/>
                </a:solidFill>
              </a:rPr>
              <a:t> do </a:t>
            </a:r>
            <a:r>
              <a:rPr lang="es-ES" sz="1300" i="1" dirty="0" err="1">
                <a:solidFill>
                  <a:srgbClr val="000000"/>
                </a:solidFill>
              </a:rPr>
              <a:t>we</a:t>
            </a:r>
            <a:r>
              <a:rPr lang="es-ES" sz="1300" i="1" dirty="0">
                <a:solidFill>
                  <a:srgbClr val="000000"/>
                </a:solidFill>
              </a:rPr>
              <a:t> </a:t>
            </a:r>
            <a:r>
              <a:rPr lang="es-ES" sz="1300" i="1" dirty="0" err="1">
                <a:solidFill>
                  <a:srgbClr val="000000"/>
                </a:solidFill>
              </a:rPr>
              <a:t>tell</a:t>
            </a:r>
            <a:r>
              <a:rPr lang="es-ES" sz="1300" i="1" dirty="0">
                <a:solidFill>
                  <a:srgbClr val="000000"/>
                </a:solidFill>
              </a:rPr>
              <a:t> </a:t>
            </a:r>
            <a:r>
              <a:rPr lang="es-ES" sz="1300" i="1" dirty="0" err="1">
                <a:solidFill>
                  <a:srgbClr val="000000"/>
                </a:solidFill>
              </a:rPr>
              <a:t>our</a:t>
            </a:r>
            <a:r>
              <a:rPr lang="es-ES" sz="1300" i="1" dirty="0">
                <a:solidFill>
                  <a:srgbClr val="000000"/>
                </a:solidFill>
              </a:rPr>
              <a:t> </a:t>
            </a:r>
            <a:r>
              <a:rPr lang="es-ES" sz="1300" i="1" dirty="0" err="1">
                <a:solidFill>
                  <a:srgbClr val="000000"/>
                </a:solidFill>
              </a:rPr>
              <a:t>families</a:t>
            </a:r>
            <a:r>
              <a:rPr lang="es-ES" sz="1300" i="1" dirty="0">
                <a:solidFill>
                  <a:srgbClr val="000000"/>
                </a:solidFill>
              </a:rPr>
              <a:t> and </a:t>
            </a:r>
            <a:r>
              <a:rPr lang="es-ES" sz="1300" i="1" dirty="0" err="1">
                <a:solidFill>
                  <a:srgbClr val="000000"/>
                </a:solidFill>
              </a:rPr>
              <a:t>students</a:t>
            </a:r>
            <a:r>
              <a:rPr lang="es-ES" sz="1300" i="1" dirty="0">
                <a:solidFill>
                  <a:srgbClr val="000000"/>
                </a:solidFill>
              </a:rPr>
              <a:t> at St. María la Blanca? </a:t>
            </a:r>
          </a:p>
        </p:txBody>
      </p:sp>
      <p:sp>
        <p:nvSpPr>
          <p:cNvPr id="17412" name="Rectangle 3"/>
          <p:cNvSpPr>
            <a:spLocks noChangeArrowheads="1"/>
          </p:cNvSpPr>
          <p:nvPr/>
        </p:nvSpPr>
        <p:spPr bwMode="auto">
          <a:xfrm>
            <a:off x="646113" y="737511"/>
            <a:ext cx="8891587" cy="403225"/>
          </a:xfrm>
          <a:prstGeom prst="rect">
            <a:avLst/>
          </a:prstGeom>
          <a:noFill/>
          <a:ln w="9525">
            <a:noFill/>
            <a:miter lim="800000"/>
            <a:headEnd/>
            <a:tailEnd/>
          </a:ln>
        </p:spPr>
        <p:txBody>
          <a:bodyPr lIns="0" tIns="0" rIns="0" bIns="0"/>
          <a:lstStyle/>
          <a:p>
            <a:pPr>
              <a:spcAft>
                <a:spcPct val="20000"/>
              </a:spcAft>
            </a:pPr>
            <a:endParaRPr lang="es-ES" sz="1700" b="0">
              <a:solidFill>
                <a:srgbClr val="000000"/>
              </a:solidFill>
            </a:endParaRPr>
          </a:p>
        </p:txBody>
      </p:sp>
      <p:sp>
        <p:nvSpPr>
          <p:cNvPr id="17414" name="Rectangle 272"/>
          <p:cNvSpPr>
            <a:spLocks noChangeArrowheads="1"/>
          </p:cNvSpPr>
          <p:nvPr/>
        </p:nvSpPr>
        <p:spPr bwMode="auto">
          <a:xfrm>
            <a:off x="6637338" y="4846638"/>
            <a:ext cx="2362200" cy="444500"/>
          </a:xfrm>
          <a:prstGeom prst="rect">
            <a:avLst/>
          </a:prstGeom>
          <a:noFill/>
          <a:ln w="9525">
            <a:noFill/>
            <a:miter lim="800000"/>
            <a:headEnd/>
            <a:tailEnd/>
          </a:ln>
        </p:spPr>
        <p:txBody>
          <a:bodyPr lIns="0" tIns="0" rIns="0" bIns="0" anchor="ctr"/>
          <a:lstStyle/>
          <a:p>
            <a:pPr marL="171450" indent="-171450">
              <a:lnSpc>
                <a:spcPct val="93000"/>
              </a:lnSpc>
              <a:buFont typeface="Arial" pitchFamily="34" charset="0"/>
              <a:buChar char="•"/>
            </a:pPr>
            <a:endParaRPr lang="es-ES" sz="1200" b="0"/>
          </a:p>
        </p:txBody>
      </p:sp>
      <p:sp>
        <p:nvSpPr>
          <p:cNvPr id="17417" name="4 Marcador de pie de página"/>
          <p:cNvSpPr txBox="1">
            <a:spLocks/>
          </p:cNvSpPr>
          <p:nvPr/>
        </p:nvSpPr>
        <p:spPr bwMode="auto">
          <a:xfrm>
            <a:off x="977900" y="6127750"/>
            <a:ext cx="8559800" cy="158750"/>
          </a:xfrm>
          <a:prstGeom prst="rect">
            <a:avLst/>
          </a:prstGeom>
          <a:noFill/>
          <a:ln w="6350">
            <a:noFill/>
            <a:miter lim="800000"/>
            <a:headEnd/>
            <a:tailEnd/>
          </a:ln>
        </p:spPr>
        <p:txBody>
          <a:bodyPr/>
          <a:lstStyle/>
          <a:p>
            <a:pPr eaLnBrk="0" hangingPunct="0">
              <a:spcBef>
                <a:spcPct val="50000"/>
              </a:spcBef>
            </a:pPr>
            <a:endParaRPr lang="en-US" altLang="de-DE" b="0" dirty="0"/>
          </a:p>
        </p:txBody>
      </p:sp>
      <p:sp>
        <p:nvSpPr>
          <p:cNvPr id="17422" name="16 Marcador de número de diapositiva"/>
          <p:cNvSpPr>
            <a:spLocks noGrp="1"/>
          </p:cNvSpPr>
          <p:nvPr>
            <p:ph type="sldNum" sz="quarter" idx="10"/>
          </p:nvPr>
        </p:nvSpPr>
        <p:spPr>
          <a:noFill/>
          <a:ln>
            <a:miter lim="800000"/>
            <a:headEnd/>
            <a:tailEnd/>
          </a:ln>
        </p:spPr>
        <p:txBody>
          <a:bodyPr/>
          <a:lstStyle/>
          <a:p>
            <a:fld id="{D4C7DEBA-C766-4AE9-B90D-5F0B53AB594D}" type="slidenum">
              <a:rPr lang="en-US" smtClean="0"/>
              <a:pPr/>
              <a:t>7</a:t>
            </a:fld>
            <a:endParaRPr lang="en-US"/>
          </a:p>
        </p:txBody>
      </p:sp>
      <p:sp>
        <p:nvSpPr>
          <p:cNvPr id="17423" name="18 Rectángulo"/>
          <p:cNvSpPr>
            <a:spLocks noChangeArrowheads="1"/>
          </p:cNvSpPr>
          <p:nvPr/>
        </p:nvSpPr>
        <p:spPr bwMode="auto">
          <a:xfrm>
            <a:off x="5091906" y="6687461"/>
            <a:ext cx="7651750" cy="400110"/>
          </a:xfrm>
          <a:prstGeom prst="rect">
            <a:avLst/>
          </a:prstGeom>
          <a:noFill/>
          <a:ln w="9525">
            <a:noFill/>
            <a:miter lim="800000"/>
            <a:headEnd/>
            <a:tailEnd/>
          </a:ln>
        </p:spPr>
        <p:txBody>
          <a:bodyPr>
            <a:spAutoFit/>
          </a:bodyPr>
          <a:lstStyle/>
          <a:p>
            <a:r>
              <a:rPr lang="es-ES" altLang="de-DE" b="0" dirty="0">
                <a:solidFill>
                  <a:srgbClr val="000000"/>
                </a:solidFill>
                <a:latin typeface="Helv"/>
              </a:rPr>
              <a:t>CAPP INTERNATIONAL CONFERENCE – THE VATICAN – MAY 2018</a:t>
            </a:r>
            <a:endParaRPr lang="en-US" altLang="de-DE" b="0" dirty="0"/>
          </a:p>
          <a:p>
            <a:endParaRPr lang="en-US" altLang="de-DE" b="0" dirty="0"/>
          </a:p>
        </p:txBody>
      </p:sp>
      <p:pic>
        <p:nvPicPr>
          <p:cNvPr id="17" name="Picture 33531">
            <a:extLst>
              <a:ext uri="{FF2B5EF4-FFF2-40B4-BE49-F238E27FC236}">
                <a16:creationId xmlns:a16="http://schemas.microsoft.com/office/drawing/2014/main" xmlns="" id="{C193EB8E-03BA-41B8-8DCA-011F92BD5B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55515" y="132673"/>
            <a:ext cx="546402" cy="549275"/>
          </a:xfrm>
          <a:prstGeom prst="rect">
            <a:avLst/>
          </a:prstGeom>
        </p:spPr>
      </p:pic>
      <p:sp>
        <p:nvSpPr>
          <p:cNvPr id="5" name="Rectángulo 4">
            <a:extLst>
              <a:ext uri="{FF2B5EF4-FFF2-40B4-BE49-F238E27FC236}">
                <a16:creationId xmlns:a16="http://schemas.microsoft.com/office/drawing/2014/main" xmlns="" id="{B29C739E-431B-412E-AF4B-4EBB44F298E2}"/>
              </a:ext>
            </a:extLst>
          </p:cNvPr>
          <p:cNvSpPr/>
          <p:nvPr/>
        </p:nvSpPr>
        <p:spPr bwMode="auto">
          <a:xfrm>
            <a:off x="477838" y="3840347"/>
            <a:ext cx="9059862" cy="1886442"/>
          </a:xfrm>
          <a:prstGeom prst="rect">
            <a:avLst/>
          </a:prstGeom>
          <a:no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3" name="Rectángulo 2">
            <a:extLst>
              <a:ext uri="{FF2B5EF4-FFF2-40B4-BE49-F238E27FC236}">
                <a16:creationId xmlns:a16="http://schemas.microsoft.com/office/drawing/2014/main" xmlns="" id="{9EA80256-BC25-4B64-819D-1B55F4CCB229}"/>
              </a:ext>
            </a:extLst>
          </p:cNvPr>
          <p:cNvSpPr/>
          <p:nvPr/>
        </p:nvSpPr>
        <p:spPr bwMode="auto">
          <a:xfrm>
            <a:off x="393701" y="862579"/>
            <a:ext cx="9358312" cy="47705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dirty="0">
              <a:ln>
                <a:noFill/>
              </a:ln>
              <a:solidFill>
                <a:schemeClr val="tx1"/>
              </a:solidFill>
              <a:effectLst/>
              <a:latin typeface="Arial" pitchFamily="34" charset="0"/>
            </a:endParaRPr>
          </a:p>
          <a:p>
            <a:pPr marL="0" marR="0" indent="0" algn="l" defTabSz="914400" rtl="0" eaLnBrk="0" fontAlgn="base" latinLnBrk="0" hangingPunct="0">
              <a:lnSpc>
                <a:spcPct val="100000"/>
              </a:lnSpc>
              <a:spcBef>
                <a:spcPct val="50000"/>
              </a:spcBef>
              <a:spcAft>
                <a:spcPct val="0"/>
              </a:spcAft>
              <a:buClrTx/>
              <a:buSzTx/>
              <a:buFontTx/>
              <a:buNone/>
              <a:tabLst/>
            </a:pPr>
            <a:endParaRPr lang="es-ES" dirty="0"/>
          </a:p>
        </p:txBody>
      </p:sp>
      <p:pic>
        <p:nvPicPr>
          <p:cNvPr id="2" name="Imagen 1">
            <a:extLst>
              <a:ext uri="{FF2B5EF4-FFF2-40B4-BE49-F238E27FC236}">
                <a16:creationId xmlns:a16="http://schemas.microsoft.com/office/drawing/2014/main" xmlns="" id="{10F65229-23DF-4D4A-B105-2C11F4988548}"/>
              </a:ext>
            </a:extLst>
          </p:cNvPr>
          <p:cNvPicPr>
            <a:picLocks noChangeAspect="1"/>
          </p:cNvPicPr>
          <p:nvPr/>
        </p:nvPicPr>
        <p:blipFill>
          <a:blip r:embed="rId4"/>
          <a:stretch>
            <a:fillRect/>
          </a:stretch>
        </p:blipFill>
        <p:spPr>
          <a:xfrm>
            <a:off x="5149057" y="848499"/>
            <a:ext cx="4495800" cy="485775"/>
          </a:xfrm>
          <a:prstGeom prst="rect">
            <a:avLst/>
          </a:prstGeom>
        </p:spPr>
      </p:pic>
      <p:pic>
        <p:nvPicPr>
          <p:cNvPr id="4" name="Imagen 3">
            <a:extLst>
              <a:ext uri="{FF2B5EF4-FFF2-40B4-BE49-F238E27FC236}">
                <a16:creationId xmlns:a16="http://schemas.microsoft.com/office/drawing/2014/main" xmlns="" id="{448C538C-A77E-40C1-B171-CF495BCEC504}"/>
              </a:ext>
            </a:extLst>
          </p:cNvPr>
          <p:cNvPicPr>
            <a:picLocks noChangeAspect="1"/>
          </p:cNvPicPr>
          <p:nvPr/>
        </p:nvPicPr>
        <p:blipFill>
          <a:blip r:embed="rId5"/>
          <a:stretch>
            <a:fillRect/>
          </a:stretch>
        </p:blipFill>
        <p:spPr>
          <a:xfrm>
            <a:off x="3764997" y="1446103"/>
            <a:ext cx="5879860" cy="1576974"/>
          </a:xfrm>
          <a:prstGeom prst="rect">
            <a:avLst/>
          </a:prstGeom>
        </p:spPr>
      </p:pic>
      <p:pic>
        <p:nvPicPr>
          <p:cNvPr id="6" name="Imagen 5">
            <a:extLst>
              <a:ext uri="{FF2B5EF4-FFF2-40B4-BE49-F238E27FC236}">
                <a16:creationId xmlns:a16="http://schemas.microsoft.com/office/drawing/2014/main" xmlns="" id="{30EB977A-BC95-4C0A-9253-DBB135BC38EF}"/>
              </a:ext>
            </a:extLst>
          </p:cNvPr>
          <p:cNvPicPr>
            <a:picLocks noChangeAspect="1"/>
          </p:cNvPicPr>
          <p:nvPr/>
        </p:nvPicPr>
        <p:blipFill>
          <a:blip r:embed="rId6"/>
          <a:stretch>
            <a:fillRect/>
          </a:stretch>
        </p:blipFill>
        <p:spPr>
          <a:xfrm>
            <a:off x="632941" y="3540235"/>
            <a:ext cx="3661570" cy="2877766"/>
          </a:xfrm>
          <a:prstGeom prst="rect">
            <a:avLst/>
          </a:prstGeom>
        </p:spPr>
      </p:pic>
      <p:pic>
        <p:nvPicPr>
          <p:cNvPr id="7" name="Imagen 6">
            <a:extLst>
              <a:ext uri="{FF2B5EF4-FFF2-40B4-BE49-F238E27FC236}">
                <a16:creationId xmlns:a16="http://schemas.microsoft.com/office/drawing/2014/main" xmlns="" id="{64BE0DC2-FF46-4739-9F51-391F398FBB26}"/>
              </a:ext>
            </a:extLst>
          </p:cNvPr>
          <p:cNvPicPr>
            <a:picLocks noChangeAspect="1"/>
          </p:cNvPicPr>
          <p:nvPr/>
        </p:nvPicPr>
        <p:blipFill>
          <a:blip r:embed="rId7"/>
          <a:stretch>
            <a:fillRect/>
          </a:stretch>
        </p:blipFill>
        <p:spPr>
          <a:xfrm>
            <a:off x="5257800" y="3450124"/>
            <a:ext cx="3435626" cy="3048834"/>
          </a:xfrm>
          <a:prstGeom prst="rect">
            <a:avLst/>
          </a:prstGeom>
        </p:spPr>
      </p:pic>
      <p:sp>
        <p:nvSpPr>
          <p:cNvPr id="9" name="Rectángulo 8">
            <a:extLst>
              <a:ext uri="{FF2B5EF4-FFF2-40B4-BE49-F238E27FC236}">
                <a16:creationId xmlns:a16="http://schemas.microsoft.com/office/drawing/2014/main" xmlns="" id="{26BD7754-8A50-44B3-8610-33BBEEA017DC}"/>
              </a:ext>
            </a:extLst>
          </p:cNvPr>
          <p:cNvSpPr/>
          <p:nvPr/>
        </p:nvSpPr>
        <p:spPr bwMode="auto">
          <a:xfrm>
            <a:off x="183121" y="835410"/>
            <a:ext cx="2828743" cy="267765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285750" marR="0" indent="-285750" algn="just"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1" lang="es-ES" sz="1400" b="0" i="0" u="none" strike="noStrike" cap="none" normalizeH="0" baseline="0" dirty="0">
                <a:ln>
                  <a:noFill/>
                </a:ln>
                <a:solidFill>
                  <a:schemeClr val="tx1"/>
                </a:solidFill>
                <a:effectLst/>
                <a:latin typeface="Arial" pitchFamily="34" charset="0"/>
              </a:rPr>
              <a:t>As human </a:t>
            </a:r>
            <a:r>
              <a:rPr kumimoji="1" lang="es-ES" sz="1400" b="0" i="0" u="none" strike="noStrike" cap="none" normalizeH="0" baseline="0" dirty="0" err="1">
                <a:ln>
                  <a:noFill/>
                </a:ln>
                <a:solidFill>
                  <a:schemeClr val="tx1"/>
                </a:solidFill>
                <a:effectLst/>
                <a:latin typeface="Arial" pitchFamily="34" charset="0"/>
              </a:rPr>
              <a:t>beings</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we</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have</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to</a:t>
            </a:r>
            <a:r>
              <a:rPr kumimoji="1" lang="es-ES" sz="1400" b="0" i="0" u="none" strike="noStrike" cap="none" normalizeH="0" baseline="0" dirty="0">
                <a:ln>
                  <a:noFill/>
                </a:ln>
                <a:solidFill>
                  <a:schemeClr val="tx1"/>
                </a:solidFill>
                <a:effectLst/>
                <a:latin typeface="Arial" pitchFamily="34" charset="0"/>
              </a:rPr>
              <a:t> be </a:t>
            </a:r>
            <a:r>
              <a:rPr kumimoji="1" lang="es-ES" sz="1400" b="0" i="0" u="none" strike="noStrike" cap="none" normalizeH="0" baseline="0" dirty="0" err="1">
                <a:ln>
                  <a:noFill/>
                </a:ln>
                <a:solidFill>
                  <a:schemeClr val="tx1"/>
                </a:solidFill>
                <a:effectLst/>
                <a:latin typeface="Arial" pitchFamily="34" charset="0"/>
              </a:rPr>
              <a:t>prepared</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to</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face</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the</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future</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have</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the</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capacity</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to</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adapt</a:t>
            </a:r>
            <a:r>
              <a:rPr kumimoji="1" lang="es-ES" sz="1400" b="0" i="0" u="none" strike="noStrike" cap="none" normalizeH="0" baseline="0" dirty="0">
                <a:ln>
                  <a:noFill/>
                </a:ln>
                <a:solidFill>
                  <a:schemeClr val="tx1"/>
                </a:solidFill>
                <a:effectLst/>
                <a:latin typeface="Arial" pitchFamily="34" charset="0"/>
              </a:rPr>
              <a:t> and </a:t>
            </a:r>
            <a:r>
              <a:rPr kumimoji="1" lang="es-ES" sz="1400" b="0" i="0" u="none" strike="noStrike" cap="none" normalizeH="0" baseline="0" dirty="0" err="1">
                <a:ln>
                  <a:noFill/>
                </a:ln>
                <a:solidFill>
                  <a:schemeClr val="tx1"/>
                </a:solidFill>
                <a:effectLst/>
                <a:latin typeface="Arial" pitchFamily="34" charset="0"/>
              </a:rPr>
              <a:t>respond</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to</a:t>
            </a:r>
            <a:r>
              <a:rPr kumimoji="1" lang="es-ES" sz="1400" b="0" i="0" u="none" strike="noStrike" cap="none" normalizeH="0" baseline="0" dirty="0">
                <a:ln>
                  <a:noFill/>
                </a:ln>
                <a:solidFill>
                  <a:schemeClr val="tx1"/>
                </a:solidFill>
                <a:effectLst/>
                <a:latin typeface="Arial" pitchFamily="34" charset="0"/>
              </a:rPr>
              <a:t> </a:t>
            </a:r>
            <a:r>
              <a:rPr kumimoji="1" lang="es-ES" sz="1400" b="0" i="0" u="none" strike="noStrike" cap="none" normalizeH="0" baseline="0" dirty="0" err="1">
                <a:ln>
                  <a:noFill/>
                </a:ln>
                <a:solidFill>
                  <a:schemeClr val="tx1"/>
                </a:solidFill>
                <a:effectLst/>
                <a:latin typeface="Arial" pitchFamily="34" charset="0"/>
              </a:rPr>
              <a:t>change</a:t>
            </a:r>
            <a:r>
              <a:rPr kumimoji="1" lang="es-ES" sz="1400" b="0" i="0" u="none" strike="noStrike" cap="none" normalizeH="0" baseline="0" dirty="0">
                <a:ln>
                  <a:noFill/>
                </a:ln>
                <a:solidFill>
                  <a:schemeClr val="tx1"/>
                </a:solidFill>
                <a:effectLst/>
                <a:latin typeface="Arial" pitchFamily="34" charset="0"/>
              </a:rPr>
              <a:t>.</a:t>
            </a:r>
          </a:p>
          <a:p>
            <a:pPr marL="285750" indent="-285750" algn="just" eaLnBrk="0" hangingPunct="0">
              <a:spcBef>
                <a:spcPct val="50000"/>
              </a:spcBef>
              <a:buFont typeface="Arial" panose="020B0604020202020204" pitchFamily="34" charset="0"/>
              <a:buChar char="•"/>
            </a:pPr>
            <a:r>
              <a:rPr lang="en-US" sz="1400" b="0" dirty="0"/>
              <a:t>Believing that all students can learn and achieve at high levels.</a:t>
            </a:r>
          </a:p>
          <a:p>
            <a:pPr marL="285750" indent="-285750" algn="just" eaLnBrk="0" hangingPunct="0">
              <a:spcBef>
                <a:spcPct val="50000"/>
              </a:spcBef>
              <a:buFont typeface="Arial" panose="020B0604020202020204" pitchFamily="34" charset="0"/>
              <a:buChar char="•"/>
            </a:pPr>
            <a:r>
              <a:rPr lang="en-US" sz="1400" b="0" dirty="0"/>
              <a:t>The secret for a bright future seems to lie in flexibility and in the ability to reinvent yourself</a:t>
            </a:r>
            <a:endParaRPr kumimoji="1" lang="es-ES" sz="1000" b="1"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79515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394576" y="417346"/>
            <a:ext cx="5999163" cy="292384"/>
          </a:xfrm>
          <a:prstGeom prst="rect">
            <a:avLst/>
          </a:prstGeom>
          <a:noFill/>
          <a:ln w="9525">
            <a:noFill/>
            <a:miter lim="800000"/>
            <a:headEnd/>
            <a:tailEnd/>
          </a:ln>
        </p:spPr>
        <p:txBody>
          <a:bodyPr lIns="91436" tIns="45718" rIns="91436" bIns="45718">
            <a:spAutoFit/>
          </a:bodyPr>
          <a:lstStyle/>
          <a:p>
            <a:pPr eaLnBrk="0" hangingPunct="0"/>
            <a:r>
              <a:rPr lang="es-ES" sz="1300" i="1" dirty="0" err="1">
                <a:solidFill>
                  <a:srgbClr val="000000"/>
                </a:solidFill>
              </a:rPr>
              <a:t>What</a:t>
            </a:r>
            <a:r>
              <a:rPr lang="es-ES" sz="1300" i="1" dirty="0">
                <a:solidFill>
                  <a:srgbClr val="000000"/>
                </a:solidFill>
              </a:rPr>
              <a:t> </a:t>
            </a:r>
            <a:r>
              <a:rPr lang="es-ES" sz="1300" i="1" dirty="0" err="1">
                <a:solidFill>
                  <a:srgbClr val="000000"/>
                </a:solidFill>
              </a:rPr>
              <a:t>to</a:t>
            </a:r>
            <a:r>
              <a:rPr lang="es-ES" sz="1300" i="1" dirty="0">
                <a:solidFill>
                  <a:srgbClr val="000000"/>
                </a:solidFill>
              </a:rPr>
              <a:t> do </a:t>
            </a:r>
            <a:r>
              <a:rPr lang="es-ES" sz="1300" i="1" dirty="0" err="1">
                <a:solidFill>
                  <a:srgbClr val="000000"/>
                </a:solidFill>
              </a:rPr>
              <a:t>from</a:t>
            </a:r>
            <a:r>
              <a:rPr lang="es-ES" sz="1300" i="1" dirty="0">
                <a:solidFill>
                  <a:srgbClr val="000000"/>
                </a:solidFill>
              </a:rPr>
              <a:t> </a:t>
            </a:r>
            <a:r>
              <a:rPr lang="es-ES" sz="1300" i="1" dirty="0" err="1">
                <a:solidFill>
                  <a:srgbClr val="000000"/>
                </a:solidFill>
              </a:rPr>
              <a:t>now</a:t>
            </a:r>
            <a:r>
              <a:rPr lang="es-ES" sz="1300" i="1" dirty="0">
                <a:solidFill>
                  <a:srgbClr val="000000"/>
                </a:solidFill>
              </a:rPr>
              <a:t> </a:t>
            </a:r>
            <a:r>
              <a:rPr lang="es-ES" sz="1300" i="1" dirty="0" err="1">
                <a:solidFill>
                  <a:srgbClr val="000000"/>
                </a:solidFill>
              </a:rPr>
              <a:t>on</a:t>
            </a:r>
            <a:r>
              <a:rPr lang="es-ES" sz="1300" i="1" dirty="0">
                <a:solidFill>
                  <a:srgbClr val="000000"/>
                </a:solidFill>
              </a:rPr>
              <a:t>? </a:t>
            </a:r>
          </a:p>
        </p:txBody>
      </p:sp>
      <p:sp>
        <p:nvSpPr>
          <p:cNvPr id="17412" name="Rectangle 3"/>
          <p:cNvSpPr>
            <a:spLocks noChangeArrowheads="1"/>
          </p:cNvSpPr>
          <p:nvPr/>
        </p:nvSpPr>
        <p:spPr bwMode="auto">
          <a:xfrm>
            <a:off x="646113" y="737511"/>
            <a:ext cx="8891587" cy="403225"/>
          </a:xfrm>
          <a:prstGeom prst="rect">
            <a:avLst/>
          </a:prstGeom>
          <a:noFill/>
          <a:ln w="9525">
            <a:noFill/>
            <a:miter lim="800000"/>
            <a:headEnd/>
            <a:tailEnd/>
          </a:ln>
        </p:spPr>
        <p:txBody>
          <a:bodyPr lIns="0" tIns="0" rIns="0" bIns="0"/>
          <a:lstStyle/>
          <a:p>
            <a:pPr>
              <a:spcAft>
                <a:spcPct val="20000"/>
              </a:spcAft>
            </a:pPr>
            <a:endParaRPr lang="es-ES" sz="1700" b="0">
              <a:solidFill>
                <a:srgbClr val="000000"/>
              </a:solidFill>
            </a:endParaRPr>
          </a:p>
        </p:txBody>
      </p:sp>
      <p:sp>
        <p:nvSpPr>
          <p:cNvPr id="17414" name="Rectangle 272"/>
          <p:cNvSpPr>
            <a:spLocks noChangeArrowheads="1"/>
          </p:cNvSpPr>
          <p:nvPr/>
        </p:nvSpPr>
        <p:spPr bwMode="auto">
          <a:xfrm>
            <a:off x="6637338" y="4846638"/>
            <a:ext cx="2362200" cy="444500"/>
          </a:xfrm>
          <a:prstGeom prst="rect">
            <a:avLst/>
          </a:prstGeom>
          <a:noFill/>
          <a:ln w="9525">
            <a:noFill/>
            <a:miter lim="800000"/>
            <a:headEnd/>
            <a:tailEnd/>
          </a:ln>
        </p:spPr>
        <p:txBody>
          <a:bodyPr lIns="0" tIns="0" rIns="0" bIns="0" anchor="ctr"/>
          <a:lstStyle/>
          <a:p>
            <a:pPr marL="171450" indent="-171450">
              <a:lnSpc>
                <a:spcPct val="93000"/>
              </a:lnSpc>
              <a:buFont typeface="Arial" pitchFamily="34" charset="0"/>
              <a:buChar char="•"/>
            </a:pPr>
            <a:endParaRPr lang="es-ES" sz="1200" b="0"/>
          </a:p>
        </p:txBody>
      </p:sp>
      <p:sp>
        <p:nvSpPr>
          <p:cNvPr id="17417" name="4 Marcador de pie de página"/>
          <p:cNvSpPr txBox="1">
            <a:spLocks/>
          </p:cNvSpPr>
          <p:nvPr/>
        </p:nvSpPr>
        <p:spPr bwMode="auto">
          <a:xfrm>
            <a:off x="977900" y="6127750"/>
            <a:ext cx="8559800" cy="158750"/>
          </a:xfrm>
          <a:prstGeom prst="rect">
            <a:avLst/>
          </a:prstGeom>
          <a:noFill/>
          <a:ln w="6350">
            <a:noFill/>
            <a:miter lim="800000"/>
            <a:headEnd/>
            <a:tailEnd/>
          </a:ln>
        </p:spPr>
        <p:txBody>
          <a:bodyPr/>
          <a:lstStyle/>
          <a:p>
            <a:pPr eaLnBrk="0" hangingPunct="0">
              <a:spcBef>
                <a:spcPct val="50000"/>
              </a:spcBef>
            </a:pPr>
            <a:endParaRPr lang="en-US" altLang="de-DE" b="0" dirty="0"/>
          </a:p>
        </p:txBody>
      </p:sp>
      <p:sp>
        <p:nvSpPr>
          <p:cNvPr id="17422" name="16 Marcador de número de diapositiva"/>
          <p:cNvSpPr>
            <a:spLocks noGrp="1"/>
          </p:cNvSpPr>
          <p:nvPr>
            <p:ph type="sldNum" sz="quarter" idx="10"/>
          </p:nvPr>
        </p:nvSpPr>
        <p:spPr>
          <a:noFill/>
          <a:ln>
            <a:miter lim="800000"/>
            <a:headEnd/>
            <a:tailEnd/>
          </a:ln>
        </p:spPr>
        <p:txBody>
          <a:bodyPr/>
          <a:lstStyle/>
          <a:p>
            <a:fld id="{D4C7DEBA-C766-4AE9-B90D-5F0B53AB594D}" type="slidenum">
              <a:rPr lang="en-US" smtClean="0"/>
              <a:pPr/>
              <a:t>8</a:t>
            </a:fld>
            <a:endParaRPr lang="en-US"/>
          </a:p>
        </p:txBody>
      </p:sp>
      <p:sp>
        <p:nvSpPr>
          <p:cNvPr id="17423" name="18 Rectángulo"/>
          <p:cNvSpPr>
            <a:spLocks noChangeArrowheads="1"/>
          </p:cNvSpPr>
          <p:nvPr/>
        </p:nvSpPr>
        <p:spPr bwMode="auto">
          <a:xfrm>
            <a:off x="5091906" y="6668518"/>
            <a:ext cx="7651750" cy="400110"/>
          </a:xfrm>
          <a:prstGeom prst="rect">
            <a:avLst/>
          </a:prstGeom>
          <a:noFill/>
          <a:ln w="9525">
            <a:noFill/>
            <a:miter lim="800000"/>
            <a:headEnd/>
            <a:tailEnd/>
          </a:ln>
        </p:spPr>
        <p:txBody>
          <a:bodyPr>
            <a:spAutoFit/>
          </a:bodyPr>
          <a:lstStyle/>
          <a:p>
            <a:r>
              <a:rPr lang="es-ES" altLang="de-DE" b="0" dirty="0">
                <a:solidFill>
                  <a:srgbClr val="000000"/>
                </a:solidFill>
                <a:latin typeface="Helv"/>
              </a:rPr>
              <a:t>CAPP INTERNATIONAL CONFERENCE – THE VATICAN – MAY 2018</a:t>
            </a:r>
            <a:endParaRPr lang="en-US" altLang="de-DE" b="0" dirty="0"/>
          </a:p>
          <a:p>
            <a:endParaRPr lang="en-US" altLang="de-DE" b="0" dirty="0"/>
          </a:p>
        </p:txBody>
      </p:sp>
      <p:pic>
        <p:nvPicPr>
          <p:cNvPr id="17" name="Picture 33531">
            <a:extLst>
              <a:ext uri="{FF2B5EF4-FFF2-40B4-BE49-F238E27FC236}">
                <a16:creationId xmlns:a16="http://schemas.microsoft.com/office/drawing/2014/main" xmlns="" id="{C193EB8E-03BA-41B8-8DCA-011F92BD5B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55515" y="132673"/>
            <a:ext cx="546402" cy="549275"/>
          </a:xfrm>
          <a:prstGeom prst="rect">
            <a:avLst/>
          </a:prstGeom>
        </p:spPr>
      </p:pic>
      <p:sp>
        <p:nvSpPr>
          <p:cNvPr id="5" name="Rectángulo 4">
            <a:extLst>
              <a:ext uri="{FF2B5EF4-FFF2-40B4-BE49-F238E27FC236}">
                <a16:creationId xmlns:a16="http://schemas.microsoft.com/office/drawing/2014/main" xmlns="" id="{B29C739E-431B-412E-AF4B-4EBB44F298E2}"/>
              </a:ext>
            </a:extLst>
          </p:cNvPr>
          <p:cNvSpPr/>
          <p:nvPr/>
        </p:nvSpPr>
        <p:spPr bwMode="auto">
          <a:xfrm>
            <a:off x="477838" y="3840347"/>
            <a:ext cx="9059862" cy="1886442"/>
          </a:xfrm>
          <a:prstGeom prst="rect">
            <a:avLst/>
          </a:prstGeom>
          <a:no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3" name="Rectángulo 2">
            <a:extLst>
              <a:ext uri="{FF2B5EF4-FFF2-40B4-BE49-F238E27FC236}">
                <a16:creationId xmlns:a16="http://schemas.microsoft.com/office/drawing/2014/main" xmlns="" id="{9EA80256-BC25-4B64-819D-1B55F4CCB229}"/>
              </a:ext>
            </a:extLst>
          </p:cNvPr>
          <p:cNvSpPr/>
          <p:nvPr/>
        </p:nvSpPr>
        <p:spPr bwMode="auto">
          <a:xfrm>
            <a:off x="393701" y="862579"/>
            <a:ext cx="9358312" cy="47705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dirty="0">
              <a:ln>
                <a:noFill/>
              </a:ln>
              <a:solidFill>
                <a:schemeClr val="tx1"/>
              </a:solidFill>
              <a:effectLst/>
              <a:latin typeface="Arial" pitchFamily="34" charset="0"/>
            </a:endParaRPr>
          </a:p>
          <a:p>
            <a:pPr marL="0" marR="0" indent="0" algn="l" defTabSz="914400" rtl="0" eaLnBrk="0" fontAlgn="base" latinLnBrk="0" hangingPunct="0">
              <a:lnSpc>
                <a:spcPct val="100000"/>
              </a:lnSpc>
              <a:spcBef>
                <a:spcPct val="50000"/>
              </a:spcBef>
              <a:spcAft>
                <a:spcPct val="0"/>
              </a:spcAft>
              <a:buClrTx/>
              <a:buSzTx/>
              <a:buFontTx/>
              <a:buNone/>
              <a:tabLst/>
            </a:pPr>
            <a:endParaRPr lang="es-ES" dirty="0"/>
          </a:p>
        </p:txBody>
      </p:sp>
      <p:pic>
        <p:nvPicPr>
          <p:cNvPr id="8" name="Imagen 7">
            <a:extLst>
              <a:ext uri="{FF2B5EF4-FFF2-40B4-BE49-F238E27FC236}">
                <a16:creationId xmlns:a16="http://schemas.microsoft.com/office/drawing/2014/main" xmlns="" id="{29EB7248-04AE-4E1A-B21D-36AD3B15DB83}"/>
              </a:ext>
            </a:extLst>
          </p:cNvPr>
          <p:cNvPicPr>
            <a:picLocks noChangeAspect="1"/>
          </p:cNvPicPr>
          <p:nvPr/>
        </p:nvPicPr>
        <p:blipFill>
          <a:blip r:embed="rId4"/>
          <a:stretch>
            <a:fillRect/>
          </a:stretch>
        </p:blipFill>
        <p:spPr>
          <a:xfrm>
            <a:off x="4805250" y="992427"/>
            <a:ext cx="4839607" cy="3939558"/>
          </a:xfrm>
          <a:prstGeom prst="rect">
            <a:avLst/>
          </a:prstGeom>
        </p:spPr>
      </p:pic>
      <p:sp>
        <p:nvSpPr>
          <p:cNvPr id="10" name="Rectángulo 9">
            <a:extLst>
              <a:ext uri="{FF2B5EF4-FFF2-40B4-BE49-F238E27FC236}">
                <a16:creationId xmlns:a16="http://schemas.microsoft.com/office/drawing/2014/main" xmlns="" id="{AAE8EE3F-7C32-4D49-AC4B-03AAFE6AD216}"/>
              </a:ext>
            </a:extLst>
          </p:cNvPr>
          <p:cNvSpPr/>
          <p:nvPr/>
        </p:nvSpPr>
        <p:spPr bwMode="auto">
          <a:xfrm>
            <a:off x="368300" y="1400240"/>
            <a:ext cx="4411549" cy="31239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285750" marR="0" indent="-2857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 sz="1400" b="0" dirty="0"/>
              <a:t>EDUCATING FOR AN UNCERTAIN WORLD.</a:t>
            </a:r>
          </a:p>
          <a:p>
            <a:pPr marL="228600" marR="0" indent="-228600" defTabSz="914400" rtl="0" eaLnBrk="0" fontAlgn="base" latinLnBrk="0" hangingPunct="0">
              <a:lnSpc>
                <a:spcPct val="100000"/>
              </a:lnSpc>
              <a:spcBef>
                <a:spcPct val="50000"/>
              </a:spcBef>
              <a:spcAft>
                <a:spcPct val="0"/>
              </a:spcAft>
              <a:buClrTx/>
              <a:buSzTx/>
              <a:buFontTx/>
              <a:buAutoNum type="alphaUcParenR"/>
              <a:tabLst/>
            </a:pPr>
            <a:endParaRPr kumimoji="1" lang="es-ES" sz="1400" b="0" i="0" u="none" strike="noStrike" cap="none" normalizeH="0" baseline="0" dirty="0">
              <a:ln>
                <a:noFill/>
              </a:ln>
              <a:solidFill>
                <a:schemeClr val="tx1"/>
              </a:solidFill>
              <a:effectLst/>
              <a:latin typeface="Arial" pitchFamily="34" charset="0"/>
            </a:endParaRPr>
          </a:p>
          <a:p>
            <a:pPr marL="285750" marR="0" indent="-2857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 sz="1400" b="0" dirty="0"/>
              <a:t>DEVELOPING KNOWLEDGE, SKILLS AND CHARACTER FOR AN AGE OF ACCELERATIONS.</a:t>
            </a:r>
          </a:p>
          <a:p>
            <a:pPr marL="228600" marR="0" indent="-228600" defTabSz="914400" rtl="0" eaLnBrk="0" fontAlgn="base" latinLnBrk="0" hangingPunct="0">
              <a:lnSpc>
                <a:spcPct val="100000"/>
              </a:lnSpc>
              <a:spcBef>
                <a:spcPct val="50000"/>
              </a:spcBef>
              <a:spcAft>
                <a:spcPct val="0"/>
              </a:spcAft>
              <a:buClrTx/>
              <a:buSzTx/>
              <a:buFontTx/>
              <a:buAutoNum type="alphaUcParenR"/>
              <a:tabLst/>
            </a:pPr>
            <a:endParaRPr lang="es-ES" sz="1400" b="0" dirty="0"/>
          </a:p>
          <a:p>
            <a:pPr marL="285750" marR="0" indent="-2857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 sz="1400" b="0" dirty="0"/>
              <a:t>LEARNING TO BE CRITICAL CONSUMERS OF INFORMATION.</a:t>
            </a:r>
          </a:p>
          <a:p>
            <a:pPr marL="228600" marR="0" indent="-228600" defTabSz="914400" rtl="0" eaLnBrk="0" fontAlgn="base" latinLnBrk="0" hangingPunct="0">
              <a:lnSpc>
                <a:spcPct val="100000"/>
              </a:lnSpc>
              <a:spcBef>
                <a:spcPct val="50000"/>
              </a:spcBef>
              <a:spcAft>
                <a:spcPct val="0"/>
              </a:spcAft>
              <a:buClrTx/>
              <a:buSzTx/>
              <a:buFontTx/>
              <a:buAutoNum type="alphaUcParenR"/>
              <a:tabLst/>
            </a:pPr>
            <a:endParaRPr lang="es-ES" sz="1400" b="0" dirty="0"/>
          </a:p>
          <a:p>
            <a:pPr marL="285750" marR="0" indent="-2857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s-ES" sz="1400" b="0" dirty="0"/>
              <a:t>COLLABORATING WITH OTHERS.</a:t>
            </a:r>
            <a:endParaRPr kumimoji="1" lang="es-ES" sz="1000" b="1" i="0" u="none" strike="noStrike" cap="none" normalizeH="0" baseline="0" dirty="0">
              <a:ln>
                <a:noFill/>
              </a:ln>
              <a:solidFill>
                <a:schemeClr val="tx1"/>
              </a:solidFill>
              <a:effectLst/>
              <a:latin typeface="Arial" pitchFamily="34" charset="0"/>
            </a:endParaRPr>
          </a:p>
          <a:p>
            <a:pPr marL="228600" marR="0" indent="-228600" algn="l" defTabSz="914400" rtl="0" eaLnBrk="0" fontAlgn="base" latinLnBrk="0" hangingPunct="0">
              <a:lnSpc>
                <a:spcPct val="100000"/>
              </a:lnSpc>
              <a:spcBef>
                <a:spcPct val="50000"/>
              </a:spcBef>
              <a:spcAft>
                <a:spcPct val="0"/>
              </a:spcAft>
              <a:buClrTx/>
              <a:buSzTx/>
              <a:buFontTx/>
              <a:buAutoNum type="alphaUcParenR"/>
              <a:tabLst/>
            </a:pPr>
            <a:endParaRPr kumimoji="1" lang="es-ES" sz="1000" b="1" i="0" u="none" strike="noStrike" cap="none" normalizeH="0" baseline="0" dirty="0">
              <a:ln>
                <a:noFill/>
              </a:ln>
              <a:solidFill>
                <a:schemeClr val="tx1"/>
              </a:solidFill>
              <a:effectLst/>
              <a:latin typeface="Arial" pitchFamily="34" charset="0"/>
            </a:endParaRPr>
          </a:p>
        </p:txBody>
      </p:sp>
      <p:sp>
        <p:nvSpPr>
          <p:cNvPr id="11" name="Rectángulo 10">
            <a:extLst>
              <a:ext uri="{FF2B5EF4-FFF2-40B4-BE49-F238E27FC236}">
                <a16:creationId xmlns:a16="http://schemas.microsoft.com/office/drawing/2014/main" xmlns="" id="{10BD73E2-645F-4360-9FE1-25379566C96D}"/>
              </a:ext>
            </a:extLst>
          </p:cNvPr>
          <p:cNvSpPr/>
          <p:nvPr/>
        </p:nvSpPr>
        <p:spPr bwMode="auto">
          <a:xfrm>
            <a:off x="694117" y="5358188"/>
            <a:ext cx="8795578" cy="121571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r>
              <a:rPr lang="en-US" sz="1800" i="1" dirty="0">
                <a:solidFill>
                  <a:srgbClr val="FF0000"/>
                </a:solidFill>
              </a:rPr>
              <a:t>“We believe that teacher support and home environment support could be the most effective ways to help students succeed”.</a:t>
            </a:r>
          </a:p>
          <a:p>
            <a:pPr algn="r" eaLnBrk="0" hangingPunct="0">
              <a:spcBef>
                <a:spcPct val="50000"/>
              </a:spcBef>
            </a:pPr>
            <a:r>
              <a:rPr lang="en-US" sz="1600" b="0" dirty="0"/>
              <a:t>Management team of Santa María la Blanca School</a:t>
            </a:r>
            <a:r>
              <a:rPr lang="en-US" dirty="0"/>
              <a:t/>
            </a:r>
            <a:br>
              <a:rPr lang="en-US" dirty="0"/>
            </a:br>
            <a:endParaRPr kumimoji="1" lang="es-ES" sz="1000" b="1"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64542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394576" y="417346"/>
            <a:ext cx="5999163" cy="292384"/>
          </a:xfrm>
          <a:prstGeom prst="rect">
            <a:avLst/>
          </a:prstGeom>
          <a:noFill/>
          <a:ln w="9525">
            <a:noFill/>
            <a:miter lim="800000"/>
            <a:headEnd/>
            <a:tailEnd/>
          </a:ln>
        </p:spPr>
        <p:txBody>
          <a:bodyPr lIns="91436" tIns="45718" rIns="91436" bIns="45718">
            <a:spAutoFit/>
          </a:bodyPr>
          <a:lstStyle/>
          <a:p>
            <a:pPr eaLnBrk="0" hangingPunct="0"/>
            <a:r>
              <a:rPr lang="es-ES" sz="1300" i="1" dirty="0" err="1">
                <a:solidFill>
                  <a:srgbClr val="000000"/>
                </a:solidFill>
              </a:rPr>
              <a:t>Families</a:t>
            </a:r>
            <a:r>
              <a:rPr lang="es-ES" sz="1300" i="1" dirty="0">
                <a:solidFill>
                  <a:srgbClr val="000000"/>
                </a:solidFill>
              </a:rPr>
              <a:t> and digital </a:t>
            </a:r>
            <a:r>
              <a:rPr lang="es-ES" sz="1300" i="1" dirty="0" err="1">
                <a:solidFill>
                  <a:srgbClr val="000000"/>
                </a:solidFill>
              </a:rPr>
              <a:t>transformation</a:t>
            </a:r>
            <a:r>
              <a:rPr lang="es-ES" sz="1300" i="1" dirty="0">
                <a:solidFill>
                  <a:srgbClr val="000000"/>
                </a:solidFill>
              </a:rPr>
              <a:t> </a:t>
            </a:r>
          </a:p>
        </p:txBody>
      </p:sp>
      <p:sp>
        <p:nvSpPr>
          <p:cNvPr id="17412" name="Rectangle 3"/>
          <p:cNvSpPr>
            <a:spLocks noChangeArrowheads="1"/>
          </p:cNvSpPr>
          <p:nvPr/>
        </p:nvSpPr>
        <p:spPr bwMode="auto">
          <a:xfrm>
            <a:off x="646113" y="737511"/>
            <a:ext cx="8891587" cy="403225"/>
          </a:xfrm>
          <a:prstGeom prst="rect">
            <a:avLst/>
          </a:prstGeom>
          <a:noFill/>
          <a:ln w="9525">
            <a:noFill/>
            <a:miter lim="800000"/>
            <a:headEnd/>
            <a:tailEnd/>
          </a:ln>
        </p:spPr>
        <p:txBody>
          <a:bodyPr lIns="0" tIns="0" rIns="0" bIns="0"/>
          <a:lstStyle/>
          <a:p>
            <a:pPr>
              <a:spcAft>
                <a:spcPct val="20000"/>
              </a:spcAft>
            </a:pPr>
            <a:endParaRPr lang="es-ES" sz="1700" b="0">
              <a:solidFill>
                <a:srgbClr val="000000"/>
              </a:solidFill>
            </a:endParaRPr>
          </a:p>
        </p:txBody>
      </p:sp>
      <p:sp>
        <p:nvSpPr>
          <p:cNvPr id="17414" name="Rectangle 272"/>
          <p:cNvSpPr>
            <a:spLocks noChangeArrowheads="1"/>
          </p:cNvSpPr>
          <p:nvPr/>
        </p:nvSpPr>
        <p:spPr bwMode="auto">
          <a:xfrm>
            <a:off x="6637338" y="4846638"/>
            <a:ext cx="2362200" cy="444500"/>
          </a:xfrm>
          <a:prstGeom prst="rect">
            <a:avLst/>
          </a:prstGeom>
          <a:noFill/>
          <a:ln w="9525">
            <a:noFill/>
            <a:miter lim="800000"/>
            <a:headEnd/>
            <a:tailEnd/>
          </a:ln>
        </p:spPr>
        <p:txBody>
          <a:bodyPr lIns="0" tIns="0" rIns="0" bIns="0" anchor="ctr"/>
          <a:lstStyle/>
          <a:p>
            <a:pPr marL="171450" indent="-171450">
              <a:lnSpc>
                <a:spcPct val="93000"/>
              </a:lnSpc>
              <a:buFont typeface="Arial" pitchFamily="34" charset="0"/>
              <a:buChar char="•"/>
            </a:pPr>
            <a:endParaRPr lang="es-ES" sz="1200" b="0"/>
          </a:p>
        </p:txBody>
      </p:sp>
      <p:sp>
        <p:nvSpPr>
          <p:cNvPr id="17417" name="4 Marcador de pie de página"/>
          <p:cNvSpPr txBox="1">
            <a:spLocks/>
          </p:cNvSpPr>
          <p:nvPr/>
        </p:nvSpPr>
        <p:spPr bwMode="auto">
          <a:xfrm>
            <a:off x="977900" y="6127750"/>
            <a:ext cx="8559800" cy="158750"/>
          </a:xfrm>
          <a:prstGeom prst="rect">
            <a:avLst/>
          </a:prstGeom>
          <a:noFill/>
          <a:ln w="6350">
            <a:noFill/>
            <a:miter lim="800000"/>
            <a:headEnd/>
            <a:tailEnd/>
          </a:ln>
        </p:spPr>
        <p:txBody>
          <a:bodyPr/>
          <a:lstStyle/>
          <a:p>
            <a:pPr eaLnBrk="0" hangingPunct="0">
              <a:spcBef>
                <a:spcPct val="50000"/>
              </a:spcBef>
            </a:pPr>
            <a:endParaRPr lang="en-US" altLang="de-DE" b="0" dirty="0"/>
          </a:p>
        </p:txBody>
      </p:sp>
      <p:sp>
        <p:nvSpPr>
          <p:cNvPr id="17422" name="16 Marcador de número de diapositiva"/>
          <p:cNvSpPr>
            <a:spLocks noGrp="1"/>
          </p:cNvSpPr>
          <p:nvPr>
            <p:ph type="sldNum" sz="quarter" idx="10"/>
          </p:nvPr>
        </p:nvSpPr>
        <p:spPr>
          <a:noFill/>
          <a:ln>
            <a:miter lim="800000"/>
            <a:headEnd/>
            <a:tailEnd/>
          </a:ln>
        </p:spPr>
        <p:txBody>
          <a:bodyPr/>
          <a:lstStyle/>
          <a:p>
            <a:fld id="{D4C7DEBA-C766-4AE9-B90D-5F0B53AB594D}" type="slidenum">
              <a:rPr lang="en-US" smtClean="0"/>
              <a:pPr/>
              <a:t>9</a:t>
            </a:fld>
            <a:endParaRPr lang="en-US"/>
          </a:p>
        </p:txBody>
      </p:sp>
      <p:sp>
        <p:nvSpPr>
          <p:cNvPr id="17423" name="18 Rectángulo"/>
          <p:cNvSpPr>
            <a:spLocks noChangeArrowheads="1"/>
          </p:cNvSpPr>
          <p:nvPr/>
        </p:nvSpPr>
        <p:spPr bwMode="auto">
          <a:xfrm>
            <a:off x="5091906" y="6668518"/>
            <a:ext cx="7651750" cy="400110"/>
          </a:xfrm>
          <a:prstGeom prst="rect">
            <a:avLst/>
          </a:prstGeom>
          <a:noFill/>
          <a:ln w="9525">
            <a:noFill/>
            <a:miter lim="800000"/>
            <a:headEnd/>
            <a:tailEnd/>
          </a:ln>
        </p:spPr>
        <p:txBody>
          <a:bodyPr>
            <a:spAutoFit/>
          </a:bodyPr>
          <a:lstStyle/>
          <a:p>
            <a:r>
              <a:rPr lang="es-ES" altLang="de-DE" b="0" dirty="0">
                <a:solidFill>
                  <a:srgbClr val="000000"/>
                </a:solidFill>
                <a:latin typeface="Helv"/>
              </a:rPr>
              <a:t>CAPP INTERNATIONAL CONFERENCE – THE VATICAN – MAY 2018</a:t>
            </a:r>
            <a:endParaRPr lang="en-US" altLang="de-DE" b="0" dirty="0"/>
          </a:p>
          <a:p>
            <a:endParaRPr lang="en-US" altLang="de-DE" b="0" dirty="0"/>
          </a:p>
        </p:txBody>
      </p:sp>
      <p:pic>
        <p:nvPicPr>
          <p:cNvPr id="17" name="Picture 33531">
            <a:extLst>
              <a:ext uri="{FF2B5EF4-FFF2-40B4-BE49-F238E27FC236}">
                <a16:creationId xmlns:a16="http://schemas.microsoft.com/office/drawing/2014/main" xmlns="" id="{C193EB8E-03BA-41B8-8DCA-011F92BD5B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55515" y="132673"/>
            <a:ext cx="546402" cy="549275"/>
          </a:xfrm>
          <a:prstGeom prst="rect">
            <a:avLst/>
          </a:prstGeom>
        </p:spPr>
      </p:pic>
      <p:sp>
        <p:nvSpPr>
          <p:cNvPr id="5" name="Rectángulo 4">
            <a:extLst>
              <a:ext uri="{FF2B5EF4-FFF2-40B4-BE49-F238E27FC236}">
                <a16:creationId xmlns:a16="http://schemas.microsoft.com/office/drawing/2014/main" xmlns="" id="{B29C739E-431B-412E-AF4B-4EBB44F298E2}"/>
              </a:ext>
            </a:extLst>
          </p:cNvPr>
          <p:cNvSpPr/>
          <p:nvPr/>
        </p:nvSpPr>
        <p:spPr bwMode="auto">
          <a:xfrm>
            <a:off x="477838" y="3840347"/>
            <a:ext cx="9059862" cy="1886442"/>
          </a:xfrm>
          <a:prstGeom prst="rect">
            <a:avLst/>
          </a:prstGeom>
          <a:no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a:ln>
                <a:noFill/>
              </a:ln>
              <a:solidFill>
                <a:schemeClr val="tx1"/>
              </a:solidFill>
              <a:effectLst/>
              <a:latin typeface="Arial" pitchFamily="34" charset="0"/>
            </a:endParaRPr>
          </a:p>
        </p:txBody>
      </p:sp>
      <p:sp>
        <p:nvSpPr>
          <p:cNvPr id="3" name="Rectángulo 2">
            <a:extLst>
              <a:ext uri="{FF2B5EF4-FFF2-40B4-BE49-F238E27FC236}">
                <a16:creationId xmlns:a16="http://schemas.microsoft.com/office/drawing/2014/main" xmlns="" id="{9EA80256-BC25-4B64-819D-1B55F4CCB229}"/>
              </a:ext>
            </a:extLst>
          </p:cNvPr>
          <p:cNvSpPr/>
          <p:nvPr/>
        </p:nvSpPr>
        <p:spPr bwMode="auto">
          <a:xfrm>
            <a:off x="393701" y="862579"/>
            <a:ext cx="9358312" cy="47705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1" lang="es-ES" sz="1000" b="1" i="0" u="none" strike="noStrike" cap="none" normalizeH="0" baseline="0" dirty="0">
              <a:ln>
                <a:noFill/>
              </a:ln>
              <a:solidFill>
                <a:schemeClr val="tx1"/>
              </a:solidFill>
              <a:effectLst/>
              <a:latin typeface="Arial" pitchFamily="34" charset="0"/>
            </a:endParaRPr>
          </a:p>
          <a:p>
            <a:pPr marL="0" marR="0" indent="0" algn="l" defTabSz="914400" rtl="0" eaLnBrk="0" fontAlgn="base" latinLnBrk="0" hangingPunct="0">
              <a:lnSpc>
                <a:spcPct val="100000"/>
              </a:lnSpc>
              <a:spcBef>
                <a:spcPct val="50000"/>
              </a:spcBef>
              <a:spcAft>
                <a:spcPct val="0"/>
              </a:spcAft>
              <a:buClrTx/>
              <a:buSzTx/>
              <a:buFontTx/>
              <a:buNone/>
              <a:tabLst/>
            </a:pPr>
            <a:endParaRPr lang="es-ES" dirty="0"/>
          </a:p>
        </p:txBody>
      </p:sp>
      <p:sp>
        <p:nvSpPr>
          <p:cNvPr id="10" name="Rectángulo 9">
            <a:extLst>
              <a:ext uri="{FF2B5EF4-FFF2-40B4-BE49-F238E27FC236}">
                <a16:creationId xmlns:a16="http://schemas.microsoft.com/office/drawing/2014/main" xmlns="" id="{AAE8EE3F-7C32-4D49-AC4B-03AAFE6AD216}"/>
              </a:ext>
            </a:extLst>
          </p:cNvPr>
          <p:cNvSpPr/>
          <p:nvPr/>
        </p:nvSpPr>
        <p:spPr bwMode="auto">
          <a:xfrm>
            <a:off x="368300" y="1400240"/>
            <a:ext cx="4411549" cy="24622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228600" marR="0" indent="-228600" algn="l" defTabSz="914400" rtl="0" eaLnBrk="0" fontAlgn="base" latinLnBrk="0" hangingPunct="0">
              <a:lnSpc>
                <a:spcPct val="100000"/>
              </a:lnSpc>
              <a:spcBef>
                <a:spcPct val="50000"/>
              </a:spcBef>
              <a:spcAft>
                <a:spcPct val="0"/>
              </a:spcAft>
              <a:buClrTx/>
              <a:buSzTx/>
              <a:buFontTx/>
              <a:buAutoNum type="alphaUcParenR"/>
              <a:tabLst/>
            </a:pPr>
            <a:endParaRPr kumimoji="1" lang="es-ES" sz="1000" b="1" i="0" u="none" strike="noStrike" cap="none" normalizeH="0" baseline="0" dirty="0">
              <a:ln>
                <a:noFill/>
              </a:ln>
              <a:solidFill>
                <a:schemeClr val="tx1"/>
              </a:solidFill>
              <a:effectLst/>
              <a:latin typeface="Arial" pitchFamily="34" charset="0"/>
            </a:endParaRPr>
          </a:p>
        </p:txBody>
      </p:sp>
      <p:sp>
        <p:nvSpPr>
          <p:cNvPr id="14" name="Rectángulo: esquinas redondeadas 13">
            <a:extLst>
              <a:ext uri="{FF2B5EF4-FFF2-40B4-BE49-F238E27FC236}">
                <a16:creationId xmlns:a16="http://schemas.microsoft.com/office/drawing/2014/main" xmlns="" id="{0D6E75BE-CEC6-4DC1-907F-D83463D90417}"/>
              </a:ext>
            </a:extLst>
          </p:cNvPr>
          <p:cNvSpPr/>
          <p:nvPr/>
        </p:nvSpPr>
        <p:spPr bwMode="auto">
          <a:xfrm>
            <a:off x="1714604" y="1400150"/>
            <a:ext cx="6586330" cy="4358640"/>
          </a:xfrm>
          <a:prstGeom prst="round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r>
              <a:rPr lang="es-ES" sz="3200" b="0" dirty="0"/>
              <a:t>   </a:t>
            </a:r>
            <a:r>
              <a:rPr lang="es-ES" sz="3200" b="0" dirty="0" err="1"/>
              <a:t>What</a:t>
            </a:r>
            <a:r>
              <a:rPr lang="es-ES" sz="3200" b="0" dirty="0"/>
              <a:t> </a:t>
            </a:r>
            <a:r>
              <a:rPr lang="es-ES" sz="3200" b="0" dirty="0" err="1"/>
              <a:t>is</a:t>
            </a:r>
            <a:r>
              <a:rPr lang="es-ES" sz="3200" b="0" dirty="0"/>
              <a:t> </a:t>
            </a:r>
            <a:r>
              <a:rPr lang="es-ES" sz="3200" b="0" dirty="0" err="1"/>
              <a:t>our</a:t>
            </a:r>
            <a:r>
              <a:rPr lang="es-ES" sz="3200" b="0" dirty="0"/>
              <a:t> </a:t>
            </a:r>
            <a:r>
              <a:rPr lang="es-ES" sz="3200" b="0" dirty="0" err="1"/>
              <a:t>definition</a:t>
            </a:r>
            <a:r>
              <a:rPr lang="es-ES" sz="3200" b="0" dirty="0"/>
              <a:t> </a:t>
            </a:r>
            <a:r>
              <a:rPr lang="es-ES" sz="3200" b="0" dirty="0" err="1"/>
              <a:t>of</a:t>
            </a:r>
            <a:r>
              <a:rPr lang="es-ES" sz="3200" b="0" dirty="0"/>
              <a:t> </a:t>
            </a:r>
            <a:r>
              <a:rPr lang="es-ES" sz="3200" b="0" dirty="0" err="1"/>
              <a:t>innovation</a:t>
            </a:r>
            <a:r>
              <a:rPr lang="es-ES" sz="3200" b="0" dirty="0"/>
              <a:t>?</a:t>
            </a:r>
          </a:p>
          <a:p>
            <a:pPr algn="ctr" eaLnBrk="0" hangingPunct="0">
              <a:spcBef>
                <a:spcPct val="50000"/>
              </a:spcBef>
            </a:pPr>
            <a:endParaRPr lang="en-US" sz="2000" b="0" i="1" dirty="0"/>
          </a:p>
          <a:p>
            <a:pPr algn="ctr" eaLnBrk="0" hangingPunct="0">
              <a:spcBef>
                <a:spcPct val="50000"/>
              </a:spcBef>
            </a:pPr>
            <a:r>
              <a:rPr lang="en-US" sz="2400" b="0" i="1" dirty="0"/>
              <a:t>All </a:t>
            </a:r>
            <a:r>
              <a:rPr lang="en-US" sz="2400" i="1" dirty="0">
                <a:solidFill>
                  <a:srgbClr val="FF0000"/>
                </a:solidFill>
              </a:rPr>
              <a:t>change</a:t>
            </a:r>
            <a:r>
              <a:rPr lang="en-US" sz="2400" b="0" i="1" dirty="0"/>
              <a:t> based on </a:t>
            </a:r>
            <a:r>
              <a:rPr lang="en-US" sz="2400" i="1" dirty="0">
                <a:solidFill>
                  <a:srgbClr val="FF0000"/>
                </a:solidFill>
              </a:rPr>
              <a:t>knowledge</a:t>
            </a:r>
            <a:r>
              <a:rPr lang="en-US" sz="2400" b="0" i="1" dirty="0"/>
              <a:t> that generates </a:t>
            </a:r>
            <a:r>
              <a:rPr lang="en-US" sz="2400" i="1" dirty="0">
                <a:solidFill>
                  <a:srgbClr val="FF0000"/>
                </a:solidFill>
              </a:rPr>
              <a:t>value</a:t>
            </a:r>
            <a:r>
              <a:rPr lang="en-US" sz="2400" b="0" i="1" dirty="0"/>
              <a:t>.</a:t>
            </a:r>
          </a:p>
          <a:p>
            <a:pPr algn="ctr" eaLnBrk="0" hangingPunct="0">
              <a:spcBef>
                <a:spcPct val="50000"/>
              </a:spcBef>
            </a:pPr>
            <a:endParaRPr lang="en-US" sz="2400" b="0" i="1" dirty="0"/>
          </a:p>
          <a:p>
            <a:pPr algn="ctr" eaLnBrk="0" hangingPunct="0">
              <a:spcBef>
                <a:spcPct val="50000"/>
              </a:spcBef>
            </a:pPr>
            <a:r>
              <a:rPr lang="en-US" sz="2400" b="0" i="1" dirty="0"/>
              <a:t>The </a:t>
            </a:r>
            <a:r>
              <a:rPr lang="en-US" sz="2400" i="1" dirty="0">
                <a:solidFill>
                  <a:srgbClr val="FF0000"/>
                </a:solidFill>
              </a:rPr>
              <a:t>three aspects </a:t>
            </a:r>
            <a:r>
              <a:rPr lang="en-US" sz="2400" b="0" i="1" dirty="0"/>
              <a:t>must be paced so that innovation flourishes</a:t>
            </a:r>
            <a:endParaRPr kumimoji="1" lang="es-ES" sz="2400" b="0" i="1"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666498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FgDBp4Xky_cq4BzOdIUw"/>
</p:tagLst>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D4782C"/>
      </a:lt2>
      <a:accent1>
        <a:srgbClr val="3D6087"/>
      </a:accent1>
      <a:accent2>
        <a:srgbClr val="4D7BAD"/>
      </a:accent2>
      <a:accent3>
        <a:srgbClr val="FFFFFF"/>
      </a:accent3>
      <a:accent4>
        <a:srgbClr val="000000"/>
      </a:accent4>
      <a:accent5>
        <a:srgbClr val="AFB6C3"/>
      </a:accent5>
      <a:accent6>
        <a:srgbClr val="456F9C"/>
      </a:accent6>
      <a:hlink>
        <a:srgbClr val="779BC3"/>
      </a:hlink>
      <a:folHlink>
        <a:srgbClr val="B1C6D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en-US" sz="1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en-US" sz="1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Default Design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777777"/>
        </a:lt2>
        <a:accent1>
          <a:srgbClr val="FFFFFF"/>
        </a:accent1>
        <a:accent2>
          <a:srgbClr val="DDDDDD"/>
        </a:accent2>
        <a:accent3>
          <a:srgbClr val="FFFFFF"/>
        </a:accent3>
        <a:accent4>
          <a:srgbClr val="000000"/>
        </a:accent4>
        <a:accent5>
          <a:srgbClr val="FFFFFF"/>
        </a:accent5>
        <a:accent6>
          <a:srgbClr val="C8C8C8"/>
        </a:accent6>
        <a:hlink>
          <a:srgbClr val="777777"/>
        </a:hlink>
        <a:folHlink>
          <a:srgbClr val="0000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FFFFFF"/>
        </a:lt2>
        <a:accent1>
          <a:srgbClr val="154278"/>
        </a:accent1>
        <a:accent2>
          <a:srgbClr val="1E5DAA"/>
        </a:accent2>
        <a:accent3>
          <a:srgbClr val="FFFFFF"/>
        </a:accent3>
        <a:accent4>
          <a:srgbClr val="000000"/>
        </a:accent4>
        <a:accent5>
          <a:srgbClr val="AAB0BE"/>
        </a:accent5>
        <a:accent6>
          <a:srgbClr val="1A539A"/>
        </a:accent6>
        <a:hlink>
          <a:srgbClr val="8DB8EB"/>
        </a:hlink>
        <a:folHlink>
          <a:srgbClr val="C7DCF5"/>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FFFFFF"/>
        </a:lt2>
        <a:accent1>
          <a:srgbClr val="3D6087"/>
        </a:accent1>
        <a:accent2>
          <a:srgbClr val="4D7BAD"/>
        </a:accent2>
        <a:accent3>
          <a:srgbClr val="FFFFFF"/>
        </a:accent3>
        <a:accent4>
          <a:srgbClr val="000000"/>
        </a:accent4>
        <a:accent5>
          <a:srgbClr val="AFB6C3"/>
        </a:accent5>
        <a:accent6>
          <a:srgbClr val="456F9C"/>
        </a:accent6>
        <a:hlink>
          <a:srgbClr val="779BC3"/>
        </a:hlink>
        <a:folHlink>
          <a:srgbClr val="B1C6DD"/>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D4782C"/>
        </a:lt2>
        <a:accent1>
          <a:srgbClr val="3D6087"/>
        </a:accent1>
        <a:accent2>
          <a:srgbClr val="4D7BAD"/>
        </a:accent2>
        <a:accent3>
          <a:srgbClr val="FFFFFF"/>
        </a:accent3>
        <a:accent4>
          <a:srgbClr val="000000"/>
        </a:accent4>
        <a:accent5>
          <a:srgbClr val="AFB6C3"/>
        </a:accent5>
        <a:accent6>
          <a:srgbClr val="456F9C"/>
        </a:accent6>
        <a:hlink>
          <a:srgbClr val="779BC3"/>
        </a:hlink>
        <a:folHlink>
          <a:srgbClr val="B1C6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70620</TotalTime>
  <Words>930</Words>
  <Application>Microsoft Office PowerPoint</Application>
  <PresentationFormat>A4 (21x29,7 cm)</PresentationFormat>
  <Paragraphs>105</Paragraphs>
  <Slides>11</Slides>
  <Notes>11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Helv</vt:lpstr>
      <vt:lpstr>Times New Roman</vt:lpstr>
      <vt:lpstr>Default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idom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idom</dc:creator>
  <cp:lastModifiedBy>User</cp:lastModifiedBy>
  <cp:revision>3521</cp:revision>
  <cp:lastPrinted>2013-03-04T08:18:49Z</cp:lastPrinted>
  <dcterms:created xsi:type="dcterms:W3CDTF">2003-11-03T09:01:31Z</dcterms:created>
  <dcterms:modified xsi:type="dcterms:W3CDTF">2018-05-23T07:40:17Z</dcterms:modified>
</cp:coreProperties>
</file>