
<file path=[Content_Types].xml><?xml version="1.0" encoding="utf-8"?>
<Types xmlns="http://schemas.openxmlformats.org/package/2006/content-types">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75"/>
  </p:notesMasterIdLst>
  <p:sldIdLst>
    <p:sldId id="353" r:id="rId4"/>
    <p:sldId id="262" r:id="rId5"/>
    <p:sldId id="263" r:id="rId6"/>
    <p:sldId id="264" r:id="rId7"/>
    <p:sldId id="265" r:id="rId8"/>
    <p:sldId id="269" r:id="rId9"/>
    <p:sldId id="266" r:id="rId10"/>
    <p:sldId id="326" r:id="rId11"/>
    <p:sldId id="327" r:id="rId12"/>
    <p:sldId id="328" r:id="rId13"/>
    <p:sldId id="329" r:id="rId14"/>
    <p:sldId id="267"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302" r:id="rId30"/>
    <p:sldId id="288" r:id="rId31"/>
    <p:sldId id="303" r:id="rId32"/>
    <p:sldId id="304" r:id="rId33"/>
    <p:sldId id="305" r:id="rId34"/>
    <p:sldId id="306" r:id="rId35"/>
    <p:sldId id="294" r:id="rId36"/>
    <p:sldId id="307" r:id="rId37"/>
    <p:sldId id="309" r:id="rId38"/>
    <p:sldId id="310" r:id="rId39"/>
    <p:sldId id="311" r:id="rId40"/>
    <p:sldId id="300" r:id="rId41"/>
    <p:sldId id="330" r:id="rId42"/>
    <p:sldId id="312" r:id="rId43"/>
    <p:sldId id="313" r:id="rId44"/>
    <p:sldId id="314" r:id="rId45"/>
    <p:sldId id="315" r:id="rId46"/>
    <p:sldId id="316" r:id="rId47"/>
    <p:sldId id="317" r:id="rId48"/>
    <p:sldId id="318" r:id="rId49"/>
    <p:sldId id="319" r:id="rId50"/>
    <p:sldId id="320" r:id="rId51"/>
    <p:sldId id="321" r:id="rId52"/>
    <p:sldId id="331" r:id="rId53"/>
    <p:sldId id="332" r:id="rId54"/>
    <p:sldId id="333" r:id="rId55"/>
    <p:sldId id="334" r:id="rId56"/>
    <p:sldId id="335" r:id="rId57"/>
    <p:sldId id="336" r:id="rId58"/>
    <p:sldId id="337" r:id="rId59"/>
    <p:sldId id="338" r:id="rId60"/>
    <p:sldId id="339" r:id="rId61"/>
    <p:sldId id="340" r:id="rId62"/>
    <p:sldId id="342" r:id="rId63"/>
    <p:sldId id="343" r:id="rId64"/>
    <p:sldId id="344" r:id="rId65"/>
    <p:sldId id="345" r:id="rId66"/>
    <p:sldId id="346" r:id="rId67"/>
    <p:sldId id="358" r:id="rId68"/>
    <p:sldId id="349" r:id="rId69"/>
    <p:sldId id="350" r:id="rId70"/>
    <p:sldId id="351" r:id="rId71"/>
    <p:sldId id="356" r:id="rId72"/>
    <p:sldId id="355" r:id="rId73"/>
    <p:sldId id="354" r:id="rId7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82"/>
      </p:cViewPr>
      <p:guideLst>
        <p:guide orient="horz" pos="2160"/>
        <p:guide pos="2880"/>
      </p:guideLst>
    </p:cSldViewPr>
  </p:slideViewPr>
  <p:notesTextViewPr>
    <p:cViewPr>
      <p:scale>
        <a:sx n="1" d="1"/>
        <a:sy n="1" d="1"/>
      </p:scale>
      <p:origin x="0" y="0"/>
    </p:cViewPr>
  </p:notesTextViewPr>
  <p:sorterViewPr>
    <p:cViewPr>
      <p:scale>
        <a:sx n="100" d="100"/>
        <a:sy n="100" d="100"/>
      </p:scale>
      <p:origin x="0" y="10566"/>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16" Type="http://schemas.openxmlformats.org/officeDocument/2006/relationships/slide" Target="slides/slide1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slide" Target="slides/slide71.xml"/><Relationship Id="rId79" Type="http://schemas.openxmlformats.org/officeDocument/2006/relationships/tableStyles" Target="tableStyles.xml"/><Relationship Id="rId5" Type="http://schemas.openxmlformats.org/officeDocument/2006/relationships/slide" Target="slides/slide2.xml"/><Relationship Id="rId61" Type="http://schemas.openxmlformats.org/officeDocument/2006/relationships/slide" Target="slides/slide58.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presProps" Target="presProps.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64580D-4BA9-4B04-B40B-FE8DA2909116}" type="datetimeFigureOut">
              <a:rPr lang="en-US" smtClean="0"/>
              <a:t>5/23/2018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D422B6-ADC4-4CA8-825E-8D5D0390A620}" type="slidenum">
              <a:rPr lang="en-US" smtClean="0"/>
              <a:t>‹N›</a:t>
            </a:fld>
            <a:endParaRPr lang="en-US"/>
          </a:p>
        </p:txBody>
      </p:sp>
    </p:spTree>
    <p:extLst>
      <p:ext uri="{BB962C8B-B14F-4D97-AF65-F5344CB8AC3E}">
        <p14:creationId xmlns:p14="http://schemas.microsoft.com/office/powerpoint/2010/main" val="927434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172C0F-E6DD-4566-81C1-543FD9DA871F}" type="slidenum">
              <a:rPr lang="en-US">
                <a:solidFill>
                  <a:prstClr val="black"/>
                </a:solidFill>
              </a:rPr>
              <a:pPr/>
              <a:t>1</a:t>
            </a:fld>
            <a:endParaRPr lang="en-US">
              <a:solidFill>
                <a:prstClr val="black"/>
              </a:solidFill>
            </a:endParaRPr>
          </a:p>
        </p:txBody>
      </p:sp>
      <p:sp>
        <p:nvSpPr>
          <p:cNvPr id="231426" name="Rectangle 2"/>
          <p:cNvSpPr>
            <a:spLocks noGrp="1" noRot="1" noChangeAspect="1" noChangeArrowheads="1" noTextEdit="1"/>
          </p:cNvSpPr>
          <p:nvPr>
            <p:ph type="sldImg"/>
          </p:nvPr>
        </p:nvSpPr>
        <p:spPr>
          <a:ln/>
        </p:spPr>
      </p:sp>
      <p:sp>
        <p:nvSpPr>
          <p:cNvPr id="2314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8932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446BA420-422C-4954-A766-890A058EAFCB}" type="slidenum">
              <a:rPr lang="en-US" altLang="en-US" b="0">
                <a:solidFill>
                  <a:prstClr val="black"/>
                </a:solidFill>
              </a:rPr>
              <a:pPr eaLnBrk="1" hangingPunct="1"/>
              <a:t>10</a:t>
            </a:fld>
            <a:endParaRPr lang="en-US" altLang="en-US" b="0">
              <a:solidFill>
                <a:prstClr val="black"/>
              </a:solidFill>
            </a:endParaRPr>
          </a:p>
        </p:txBody>
      </p:sp>
      <p:sp>
        <p:nvSpPr>
          <p:cNvPr id="386051" name="Rectangle 2"/>
          <p:cNvSpPr>
            <a:spLocks noGrp="1" noRot="1" noChangeAspect="1" noChangeArrowheads="1" noTextEdit="1"/>
          </p:cNvSpPr>
          <p:nvPr>
            <p:ph type="sldImg"/>
          </p:nvPr>
        </p:nvSpPr>
        <p:spPr>
          <a:ln/>
        </p:spPr>
      </p:sp>
      <p:sp>
        <p:nvSpPr>
          <p:cNvPr id="386052"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13244141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74D65063-052D-4043-87D7-9284EAE4406D}" type="slidenum">
              <a:rPr lang="en-US" altLang="en-US" b="0">
                <a:solidFill>
                  <a:prstClr val="black"/>
                </a:solidFill>
              </a:rPr>
              <a:pPr eaLnBrk="1" hangingPunct="1"/>
              <a:t>11</a:t>
            </a:fld>
            <a:endParaRPr lang="en-US" altLang="en-US" b="0">
              <a:solidFill>
                <a:prstClr val="black"/>
              </a:solidFill>
            </a:endParaRPr>
          </a:p>
        </p:txBody>
      </p:sp>
      <p:sp>
        <p:nvSpPr>
          <p:cNvPr id="387075" name="Rectangle 2"/>
          <p:cNvSpPr>
            <a:spLocks noGrp="1" noRot="1" noChangeAspect="1" noChangeArrowheads="1" noTextEdit="1"/>
          </p:cNvSpPr>
          <p:nvPr>
            <p:ph type="sldImg"/>
          </p:nvPr>
        </p:nvSpPr>
        <p:spPr>
          <a:ln/>
        </p:spPr>
      </p:sp>
      <p:sp>
        <p:nvSpPr>
          <p:cNvPr id="387076"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38789403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53765835-5654-480A-920D-CEFA1DB94AEF}" type="slidenum">
              <a:rPr lang="en-US" altLang="en-US" b="0">
                <a:solidFill>
                  <a:prstClr val="black"/>
                </a:solidFill>
              </a:rPr>
              <a:pPr eaLnBrk="1" hangingPunct="1"/>
              <a:t>12</a:t>
            </a:fld>
            <a:endParaRPr lang="en-US" altLang="en-US" b="0">
              <a:solidFill>
                <a:prstClr val="black"/>
              </a:solidFill>
            </a:endParaRPr>
          </a:p>
        </p:txBody>
      </p:sp>
      <p:sp>
        <p:nvSpPr>
          <p:cNvPr id="382979" name="Rectangle 2"/>
          <p:cNvSpPr>
            <a:spLocks noGrp="1" noRot="1" noChangeAspect="1" noChangeArrowheads="1" noTextEdit="1"/>
          </p:cNvSpPr>
          <p:nvPr>
            <p:ph type="sldImg"/>
          </p:nvPr>
        </p:nvSpPr>
        <p:spPr>
          <a:ln/>
        </p:spPr>
      </p:sp>
      <p:sp>
        <p:nvSpPr>
          <p:cNvPr id="382980"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42819551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004DB9-9329-4DFF-966D-91A982D1A911}" type="slidenum">
              <a:rPr lang="en-US">
                <a:solidFill>
                  <a:prstClr val="black"/>
                </a:solidFill>
              </a:rPr>
              <a:pPr/>
              <a:t>13</a:t>
            </a:fld>
            <a:endParaRPr lang="en-US">
              <a:solidFill>
                <a:prstClr val="black"/>
              </a:solidFill>
            </a:endParaRPr>
          </a:p>
        </p:txBody>
      </p:sp>
      <p:sp>
        <p:nvSpPr>
          <p:cNvPr id="247810" name="Rectangle 2"/>
          <p:cNvSpPr>
            <a:spLocks noGrp="1" noRot="1" noChangeAspect="1" noChangeArrowheads="1" noTextEdit="1"/>
          </p:cNvSpPr>
          <p:nvPr>
            <p:ph type="sldImg"/>
          </p:nvPr>
        </p:nvSpPr>
        <p:spPr>
          <a:ln/>
        </p:spPr>
      </p:sp>
      <p:sp>
        <p:nvSpPr>
          <p:cNvPr id="2478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7096656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1F12B15-4E0A-460C-BA25-6C5446B8889A}" type="slidenum">
              <a:rPr lang="en-US">
                <a:solidFill>
                  <a:prstClr val="black"/>
                </a:solidFill>
              </a:rPr>
              <a:pPr/>
              <a:t>14</a:t>
            </a:fld>
            <a:endParaRPr lang="en-US">
              <a:solidFill>
                <a:prstClr val="black"/>
              </a:solidFill>
            </a:endParaRPr>
          </a:p>
        </p:txBody>
      </p:sp>
      <p:sp>
        <p:nvSpPr>
          <p:cNvPr id="249858" name="Rectangle 2"/>
          <p:cNvSpPr>
            <a:spLocks noGrp="1" noRot="1" noChangeAspect="1" noChangeArrowheads="1" noTextEdit="1"/>
          </p:cNvSpPr>
          <p:nvPr>
            <p:ph type="sldImg"/>
          </p:nvPr>
        </p:nvSpPr>
        <p:spPr>
          <a:ln/>
        </p:spPr>
      </p:sp>
      <p:sp>
        <p:nvSpPr>
          <p:cNvPr id="2498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3503632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2ADF98-F220-4B3C-A7B7-10DA251E4297}" type="slidenum">
              <a:rPr lang="en-US">
                <a:solidFill>
                  <a:prstClr val="black"/>
                </a:solidFill>
              </a:rPr>
              <a:pPr/>
              <a:t>15</a:t>
            </a:fld>
            <a:endParaRPr lang="en-US">
              <a:solidFill>
                <a:prstClr val="black"/>
              </a:solidFill>
            </a:endParaRPr>
          </a:p>
        </p:txBody>
      </p:sp>
      <p:sp>
        <p:nvSpPr>
          <p:cNvPr id="251906" name="Rectangle 2"/>
          <p:cNvSpPr>
            <a:spLocks noGrp="1" noRot="1" noChangeAspect="1" noChangeArrowheads="1" noTextEdit="1"/>
          </p:cNvSpPr>
          <p:nvPr>
            <p:ph type="sldImg"/>
          </p:nvPr>
        </p:nvSpPr>
        <p:spPr>
          <a:ln/>
        </p:spPr>
      </p:sp>
      <p:sp>
        <p:nvSpPr>
          <p:cNvPr id="2519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995813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DB11D5-869B-44E5-97D9-EB4F16D94B28}" type="slidenum">
              <a:rPr lang="en-US">
                <a:solidFill>
                  <a:prstClr val="black"/>
                </a:solidFill>
              </a:rPr>
              <a:pPr/>
              <a:t>16</a:t>
            </a:fld>
            <a:endParaRPr lang="en-US">
              <a:solidFill>
                <a:prstClr val="black"/>
              </a:solidFill>
            </a:endParaRPr>
          </a:p>
        </p:txBody>
      </p:sp>
      <p:sp>
        <p:nvSpPr>
          <p:cNvPr id="253954" name="Rectangle 2"/>
          <p:cNvSpPr>
            <a:spLocks noGrp="1" noRot="1" noChangeAspect="1" noChangeArrowheads="1" noTextEdit="1"/>
          </p:cNvSpPr>
          <p:nvPr>
            <p:ph type="sldImg"/>
          </p:nvPr>
        </p:nvSpPr>
        <p:spPr>
          <a:ln/>
        </p:spPr>
      </p:sp>
      <p:sp>
        <p:nvSpPr>
          <p:cNvPr id="2539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2551284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4AAA82-E3BC-4183-89FE-CEE2EE1B90E4}" type="slidenum">
              <a:rPr lang="en-US">
                <a:solidFill>
                  <a:prstClr val="black"/>
                </a:solidFill>
              </a:rPr>
              <a:pPr/>
              <a:t>17</a:t>
            </a:fld>
            <a:endParaRPr lang="en-US">
              <a:solidFill>
                <a:prstClr val="black"/>
              </a:solidFill>
            </a:endParaRPr>
          </a:p>
        </p:txBody>
      </p:sp>
      <p:sp>
        <p:nvSpPr>
          <p:cNvPr id="460802" name="Rectangle 2"/>
          <p:cNvSpPr>
            <a:spLocks noGrp="1" noRot="1" noChangeAspect="1" noChangeArrowheads="1" noTextEdit="1"/>
          </p:cNvSpPr>
          <p:nvPr>
            <p:ph type="sldImg"/>
          </p:nvPr>
        </p:nvSpPr>
        <p:spPr>
          <a:ln/>
        </p:spPr>
      </p:sp>
      <p:sp>
        <p:nvSpPr>
          <p:cNvPr id="4608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434594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22BC18-13D9-4A4D-B1E7-B0E60C140991}" type="slidenum">
              <a:rPr lang="en-US">
                <a:solidFill>
                  <a:prstClr val="black"/>
                </a:solidFill>
              </a:rPr>
              <a:pPr/>
              <a:t>18</a:t>
            </a:fld>
            <a:endParaRPr lang="en-US">
              <a:solidFill>
                <a:prstClr val="black"/>
              </a:solidFill>
            </a:endParaRPr>
          </a:p>
        </p:txBody>
      </p:sp>
      <p:sp>
        <p:nvSpPr>
          <p:cNvPr id="258050" name="Rectangle 2"/>
          <p:cNvSpPr>
            <a:spLocks noGrp="1" noRot="1" noChangeAspect="1" noChangeArrowheads="1" noTextEdit="1"/>
          </p:cNvSpPr>
          <p:nvPr>
            <p:ph type="sldImg"/>
          </p:nvPr>
        </p:nvSpPr>
        <p:spPr>
          <a:ln/>
        </p:spPr>
      </p:sp>
      <p:sp>
        <p:nvSpPr>
          <p:cNvPr id="2580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63837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D124A8-2FFB-4039-9745-283F72333AA2}" type="slidenum">
              <a:rPr lang="en-US">
                <a:solidFill>
                  <a:prstClr val="black"/>
                </a:solidFill>
              </a:rPr>
              <a:pPr/>
              <a:t>19</a:t>
            </a:fld>
            <a:endParaRPr lang="en-US">
              <a:solidFill>
                <a:prstClr val="black"/>
              </a:solidFill>
            </a:endParaRPr>
          </a:p>
        </p:txBody>
      </p:sp>
      <p:sp>
        <p:nvSpPr>
          <p:cNvPr id="260098" name="Rectangle 2"/>
          <p:cNvSpPr>
            <a:spLocks noGrp="1" noRot="1" noChangeAspect="1" noChangeArrowheads="1" noTextEdit="1"/>
          </p:cNvSpPr>
          <p:nvPr>
            <p:ph type="sldImg"/>
          </p:nvPr>
        </p:nvSpPr>
        <p:spPr>
          <a:ln/>
        </p:spPr>
      </p:sp>
      <p:sp>
        <p:nvSpPr>
          <p:cNvPr id="2600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516836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D37E42EE-27C6-4855-ADE1-9BBBE59AE5A3}" type="slidenum">
              <a:rPr lang="en-US" altLang="en-US" b="0">
                <a:solidFill>
                  <a:prstClr val="black"/>
                </a:solidFill>
              </a:rPr>
              <a:pPr eaLnBrk="1" hangingPunct="1"/>
              <a:t>2</a:t>
            </a:fld>
            <a:endParaRPr lang="en-US" altLang="en-US" b="0" dirty="0">
              <a:solidFill>
                <a:prstClr val="black"/>
              </a:solidFill>
            </a:endParaRPr>
          </a:p>
        </p:txBody>
      </p:sp>
      <p:sp>
        <p:nvSpPr>
          <p:cNvPr id="243715" name="Rectangle 2"/>
          <p:cNvSpPr>
            <a:spLocks noGrp="1" noRot="1" noChangeAspect="1" noChangeArrowheads="1" noTextEdit="1"/>
          </p:cNvSpPr>
          <p:nvPr>
            <p:ph type="sldImg"/>
          </p:nvPr>
        </p:nvSpPr>
        <p:spPr>
          <a:ln/>
        </p:spPr>
      </p:sp>
      <p:sp>
        <p:nvSpPr>
          <p:cNvPr id="24371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11319212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E76CB3-6C03-4790-B90D-DCD7FEFDB685}" type="slidenum">
              <a:rPr lang="en-US">
                <a:solidFill>
                  <a:prstClr val="black"/>
                </a:solidFill>
              </a:rPr>
              <a:pPr/>
              <a:t>20</a:t>
            </a:fld>
            <a:endParaRPr lang="en-US">
              <a:solidFill>
                <a:prstClr val="black"/>
              </a:solidFill>
            </a:endParaRPr>
          </a:p>
        </p:txBody>
      </p:sp>
      <p:sp>
        <p:nvSpPr>
          <p:cNvPr id="262146" name="Rectangle 2"/>
          <p:cNvSpPr>
            <a:spLocks noGrp="1" noRot="1" noChangeAspect="1" noChangeArrowheads="1" noTextEdit="1"/>
          </p:cNvSpPr>
          <p:nvPr>
            <p:ph type="sldImg"/>
          </p:nvPr>
        </p:nvSpPr>
        <p:spPr>
          <a:ln/>
        </p:spPr>
      </p:sp>
      <p:sp>
        <p:nvSpPr>
          <p:cNvPr id="2621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284293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ADA241-6955-4849-A6E3-1FC6C5748F42}" type="slidenum">
              <a:rPr lang="en-US">
                <a:solidFill>
                  <a:prstClr val="black"/>
                </a:solidFill>
              </a:rPr>
              <a:pPr/>
              <a:t>21</a:t>
            </a:fld>
            <a:endParaRPr lang="en-US">
              <a:solidFill>
                <a:prstClr val="black"/>
              </a:solidFill>
            </a:endParaRPr>
          </a:p>
        </p:txBody>
      </p:sp>
      <p:sp>
        <p:nvSpPr>
          <p:cNvPr id="264194" name="Rectangle 2"/>
          <p:cNvSpPr>
            <a:spLocks noGrp="1" noRot="1" noChangeAspect="1" noChangeArrowheads="1" noTextEdit="1"/>
          </p:cNvSpPr>
          <p:nvPr>
            <p:ph type="sldImg"/>
          </p:nvPr>
        </p:nvSpPr>
        <p:spPr>
          <a:ln/>
        </p:spPr>
      </p:sp>
      <p:sp>
        <p:nvSpPr>
          <p:cNvPr id="2641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643564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479F1E48-612A-4425-AF09-35131480A56D}" type="slidenum">
              <a:rPr lang="en-US" altLang="en-US" b="0">
                <a:solidFill>
                  <a:prstClr val="black"/>
                </a:solidFill>
              </a:rPr>
              <a:pPr eaLnBrk="1" hangingPunct="1"/>
              <a:t>22</a:t>
            </a:fld>
            <a:endParaRPr lang="en-US" altLang="en-US" b="0">
              <a:solidFill>
                <a:prstClr val="black"/>
              </a:solidFill>
            </a:endParaRPr>
          </a:p>
        </p:txBody>
      </p:sp>
      <p:sp>
        <p:nvSpPr>
          <p:cNvPr id="399363" name="Rectangle 2"/>
          <p:cNvSpPr>
            <a:spLocks noGrp="1" noRot="1" noChangeAspect="1" noChangeArrowheads="1" noTextEdit="1"/>
          </p:cNvSpPr>
          <p:nvPr>
            <p:ph type="sldImg"/>
          </p:nvPr>
        </p:nvSpPr>
        <p:spPr>
          <a:ln/>
        </p:spPr>
      </p:sp>
      <p:sp>
        <p:nvSpPr>
          <p:cNvPr id="399364"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37503311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7C5B4476-8ADD-4F8B-BBDC-C757E1C82B57}" type="slidenum">
              <a:rPr lang="en-US" altLang="en-US" b="0">
                <a:solidFill>
                  <a:prstClr val="black"/>
                </a:solidFill>
              </a:rPr>
              <a:pPr eaLnBrk="1" hangingPunct="1"/>
              <a:t>23</a:t>
            </a:fld>
            <a:endParaRPr lang="en-US" altLang="en-US" b="0" dirty="0">
              <a:solidFill>
                <a:prstClr val="black"/>
              </a:solidFill>
            </a:endParaRPr>
          </a:p>
        </p:txBody>
      </p:sp>
      <p:sp>
        <p:nvSpPr>
          <p:cNvPr id="233475" name="Rectangle 2"/>
          <p:cNvSpPr>
            <a:spLocks noGrp="1" noRot="1" noChangeAspect="1" noChangeArrowheads="1" noTextEdit="1"/>
          </p:cNvSpPr>
          <p:nvPr>
            <p:ph type="sldImg"/>
          </p:nvPr>
        </p:nvSpPr>
        <p:spPr>
          <a:ln/>
        </p:spPr>
      </p:sp>
      <p:sp>
        <p:nvSpPr>
          <p:cNvPr id="23347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10405989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6035DF-9E65-4F5B-A713-E203BCFAEDCF}" type="slidenum">
              <a:rPr lang="en-US">
                <a:solidFill>
                  <a:prstClr val="black"/>
                </a:solidFill>
              </a:rPr>
              <a:pPr/>
              <a:t>24</a:t>
            </a:fld>
            <a:endParaRPr lang="en-US">
              <a:solidFill>
                <a:prstClr val="black"/>
              </a:solidFill>
            </a:endParaRPr>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07015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839050-9B4C-47A2-B9BE-EDA8A61FDE67}" type="slidenum">
              <a:rPr lang="en-US">
                <a:solidFill>
                  <a:prstClr val="black"/>
                </a:solidFill>
              </a:rPr>
              <a:pPr/>
              <a:t>25</a:t>
            </a:fld>
            <a:endParaRPr lang="en-US">
              <a:solidFill>
                <a:prstClr val="black"/>
              </a:solidFill>
            </a:endParaRPr>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778249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472BC7-07BF-4F45-BDBB-92F3982CAD98}" type="slidenum">
              <a:rPr lang="en-US">
                <a:solidFill>
                  <a:prstClr val="black"/>
                </a:solidFill>
              </a:rPr>
              <a:pPr/>
              <a:t>26</a:t>
            </a:fld>
            <a:endParaRPr lang="en-US">
              <a:solidFill>
                <a:prstClr val="black"/>
              </a:solidFill>
            </a:endParaRPr>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401651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472BC7-07BF-4F45-BDBB-92F3982CAD98}" type="slidenum">
              <a:rPr lang="en-US">
                <a:solidFill>
                  <a:prstClr val="black"/>
                </a:solidFill>
              </a:rPr>
              <a:pPr/>
              <a:t>27</a:t>
            </a:fld>
            <a:endParaRPr lang="en-US">
              <a:solidFill>
                <a:prstClr val="black"/>
              </a:solidFill>
            </a:endParaRPr>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4071170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4A0156-2182-4D96-B7F3-78986E70919C}" type="slidenum">
              <a:rPr lang="en-US">
                <a:solidFill>
                  <a:prstClr val="black"/>
                </a:solidFill>
              </a:rPr>
              <a:pPr/>
              <a:t>28</a:t>
            </a:fld>
            <a:endParaRPr lang="en-US">
              <a:solidFill>
                <a:prstClr val="black"/>
              </a:solidFill>
            </a:endParaRPr>
          </a:p>
        </p:txBody>
      </p:sp>
      <p:sp>
        <p:nvSpPr>
          <p:cNvPr id="495618" name="Rectangle 2"/>
          <p:cNvSpPr>
            <a:spLocks noGrp="1" noRot="1" noChangeAspect="1" noChangeArrowheads="1" noTextEdit="1"/>
          </p:cNvSpPr>
          <p:nvPr>
            <p:ph type="sldImg"/>
          </p:nvPr>
        </p:nvSpPr>
        <p:spPr>
          <a:ln/>
        </p:spPr>
      </p:sp>
      <p:sp>
        <p:nvSpPr>
          <p:cNvPr id="49561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4839609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D557B4FA-F7E0-465A-BC54-C94755CD6762}" type="slidenum">
              <a:rPr lang="en-US" altLang="en-US" b="0">
                <a:solidFill>
                  <a:prstClr val="black"/>
                </a:solidFill>
              </a:rPr>
              <a:pPr eaLnBrk="1" hangingPunct="1"/>
              <a:t>29</a:t>
            </a:fld>
            <a:endParaRPr lang="en-US" altLang="en-US" b="0" dirty="0">
              <a:solidFill>
                <a:prstClr val="black"/>
              </a:solidFill>
            </a:endParaRPr>
          </a:p>
        </p:txBody>
      </p:sp>
      <p:sp>
        <p:nvSpPr>
          <p:cNvPr id="249859" name="Rectangle 2"/>
          <p:cNvSpPr>
            <a:spLocks noGrp="1" noRot="1" noChangeAspect="1" noChangeArrowheads="1" noTextEdit="1"/>
          </p:cNvSpPr>
          <p:nvPr>
            <p:ph type="sldImg"/>
          </p:nvPr>
        </p:nvSpPr>
        <p:spPr>
          <a:ln/>
        </p:spPr>
      </p:sp>
      <p:sp>
        <p:nvSpPr>
          <p:cNvPr id="249860"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4010194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D37E42EE-27C6-4855-ADE1-9BBBE59AE5A3}" type="slidenum">
              <a:rPr lang="en-US" altLang="en-US" b="0">
                <a:solidFill>
                  <a:prstClr val="black"/>
                </a:solidFill>
              </a:rPr>
              <a:pPr eaLnBrk="1" hangingPunct="1"/>
              <a:t>3</a:t>
            </a:fld>
            <a:endParaRPr lang="en-US" altLang="en-US" b="0" dirty="0">
              <a:solidFill>
                <a:prstClr val="black"/>
              </a:solidFill>
            </a:endParaRPr>
          </a:p>
        </p:txBody>
      </p:sp>
      <p:sp>
        <p:nvSpPr>
          <p:cNvPr id="243715" name="Rectangle 2"/>
          <p:cNvSpPr>
            <a:spLocks noGrp="1" noRot="1" noChangeAspect="1" noChangeArrowheads="1" noTextEdit="1"/>
          </p:cNvSpPr>
          <p:nvPr>
            <p:ph type="sldImg"/>
          </p:nvPr>
        </p:nvSpPr>
        <p:spPr>
          <a:ln/>
        </p:spPr>
      </p:sp>
      <p:sp>
        <p:nvSpPr>
          <p:cNvPr id="24371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11176450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699969CD-E44D-46F3-83E3-50CA4D76019D}" type="slidenum">
              <a:rPr lang="en-US" altLang="en-US" b="0">
                <a:solidFill>
                  <a:prstClr val="black"/>
                </a:solidFill>
              </a:rPr>
              <a:pPr eaLnBrk="1" hangingPunct="1"/>
              <a:t>30</a:t>
            </a:fld>
            <a:endParaRPr lang="en-US" altLang="en-US" b="0">
              <a:solidFill>
                <a:prstClr val="black"/>
              </a:solidFill>
            </a:endParaRPr>
          </a:p>
        </p:txBody>
      </p:sp>
      <p:sp>
        <p:nvSpPr>
          <p:cNvPr id="251907" name="Rectangle 2"/>
          <p:cNvSpPr>
            <a:spLocks noGrp="1" noRot="1" noChangeAspect="1" noChangeArrowheads="1" noTextEdit="1"/>
          </p:cNvSpPr>
          <p:nvPr>
            <p:ph type="sldImg"/>
          </p:nvPr>
        </p:nvSpPr>
        <p:spPr>
          <a:ln/>
        </p:spPr>
      </p:sp>
      <p:sp>
        <p:nvSpPr>
          <p:cNvPr id="251908"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135545319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5F8138AF-9091-4D7E-949B-B43EBDA464DC}" type="slidenum">
              <a:rPr lang="en-US" altLang="en-US" b="0">
                <a:solidFill>
                  <a:prstClr val="black"/>
                </a:solidFill>
              </a:rPr>
              <a:pPr eaLnBrk="1" hangingPunct="1"/>
              <a:t>31</a:t>
            </a:fld>
            <a:endParaRPr lang="en-US" altLang="en-US" b="0">
              <a:solidFill>
                <a:prstClr val="black"/>
              </a:solidFill>
            </a:endParaRPr>
          </a:p>
        </p:txBody>
      </p:sp>
      <p:sp>
        <p:nvSpPr>
          <p:cNvPr id="252931" name="Rectangle 2"/>
          <p:cNvSpPr>
            <a:spLocks noGrp="1" noRot="1" noChangeAspect="1" noChangeArrowheads="1" noTextEdit="1"/>
          </p:cNvSpPr>
          <p:nvPr>
            <p:ph type="sldImg"/>
          </p:nvPr>
        </p:nvSpPr>
        <p:spPr>
          <a:ln/>
        </p:spPr>
      </p:sp>
      <p:sp>
        <p:nvSpPr>
          <p:cNvPr id="252932"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202364775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D557B4FA-F7E0-465A-BC54-C94755CD6762}" type="slidenum">
              <a:rPr lang="en-US" altLang="en-US" b="0">
                <a:solidFill>
                  <a:prstClr val="black"/>
                </a:solidFill>
              </a:rPr>
              <a:pPr eaLnBrk="1" hangingPunct="1"/>
              <a:t>32</a:t>
            </a:fld>
            <a:endParaRPr lang="en-US" altLang="en-US" b="0">
              <a:solidFill>
                <a:prstClr val="black"/>
              </a:solidFill>
            </a:endParaRPr>
          </a:p>
        </p:txBody>
      </p:sp>
      <p:sp>
        <p:nvSpPr>
          <p:cNvPr id="249859" name="Rectangle 2"/>
          <p:cNvSpPr>
            <a:spLocks noGrp="1" noRot="1" noChangeAspect="1" noChangeArrowheads="1" noTextEdit="1"/>
          </p:cNvSpPr>
          <p:nvPr>
            <p:ph type="sldImg"/>
          </p:nvPr>
        </p:nvSpPr>
        <p:spPr>
          <a:ln/>
        </p:spPr>
      </p:sp>
      <p:sp>
        <p:nvSpPr>
          <p:cNvPr id="249860"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7575151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CD463C-BDE2-4AF3-80D9-BC4C095BF804}" type="slidenum">
              <a:rPr lang="en-US">
                <a:solidFill>
                  <a:prstClr val="black"/>
                </a:solidFill>
              </a:rPr>
              <a:pPr/>
              <a:t>33</a:t>
            </a:fld>
            <a:endParaRPr lang="en-US">
              <a:solidFill>
                <a:prstClr val="black"/>
              </a:solidFill>
            </a:endParaRPr>
          </a:p>
        </p:txBody>
      </p:sp>
      <p:sp>
        <p:nvSpPr>
          <p:cNvPr id="497666" name="Rectangle 2"/>
          <p:cNvSpPr>
            <a:spLocks noGrp="1" noRot="1" noChangeAspect="1" noChangeArrowheads="1" noTextEdit="1"/>
          </p:cNvSpPr>
          <p:nvPr>
            <p:ph type="sldImg"/>
          </p:nvPr>
        </p:nvSpPr>
        <p:spPr>
          <a:ln/>
        </p:spPr>
      </p:sp>
      <p:sp>
        <p:nvSpPr>
          <p:cNvPr id="4976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71714848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BE71178D-B586-42CA-BC7C-E6077DAF5D22}" type="slidenum">
              <a:rPr lang="en-US" altLang="en-US" b="0">
                <a:solidFill>
                  <a:prstClr val="black"/>
                </a:solidFill>
              </a:rPr>
              <a:pPr eaLnBrk="1" hangingPunct="1"/>
              <a:t>34</a:t>
            </a:fld>
            <a:endParaRPr lang="en-US" altLang="en-US" b="0">
              <a:solidFill>
                <a:prstClr val="black"/>
              </a:solidFill>
            </a:endParaRPr>
          </a:p>
        </p:txBody>
      </p:sp>
      <p:sp>
        <p:nvSpPr>
          <p:cNvPr id="260099" name="Rectangle 2"/>
          <p:cNvSpPr>
            <a:spLocks noGrp="1" noRot="1" noChangeAspect="1" noChangeArrowheads="1" noTextEdit="1"/>
          </p:cNvSpPr>
          <p:nvPr>
            <p:ph type="sldImg"/>
          </p:nvPr>
        </p:nvSpPr>
        <p:spPr>
          <a:ln/>
        </p:spPr>
      </p:sp>
      <p:sp>
        <p:nvSpPr>
          <p:cNvPr id="260100"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218950055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E75E373B-D285-4A9F-B2DC-3108241BABC2}" type="slidenum">
              <a:rPr lang="en-US" altLang="en-US" b="0">
                <a:solidFill>
                  <a:prstClr val="black"/>
                </a:solidFill>
              </a:rPr>
              <a:pPr eaLnBrk="1" hangingPunct="1"/>
              <a:t>35</a:t>
            </a:fld>
            <a:endParaRPr lang="en-US" altLang="en-US" b="0">
              <a:solidFill>
                <a:prstClr val="black"/>
              </a:solidFill>
            </a:endParaRPr>
          </a:p>
        </p:txBody>
      </p:sp>
      <p:sp>
        <p:nvSpPr>
          <p:cNvPr id="261123" name="Rectangle 2"/>
          <p:cNvSpPr>
            <a:spLocks noGrp="1" noRot="1" noChangeAspect="1" noChangeArrowheads="1" noTextEdit="1"/>
          </p:cNvSpPr>
          <p:nvPr>
            <p:ph type="sldImg"/>
          </p:nvPr>
        </p:nvSpPr>
        <p:spPr>
          <a:ln/>
        </p:spPr>
      </p:sp>
      <p:sp>
        <p:nvSpPr>
          <p:cNvPr id="261124"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185163730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E75E373B-D285-4A9F-B2DC-3108241BABC2}" type="slidenum">
              <a:rPr lang="en-US" altLang="en-US" b="0">
                <a:solidFill>
                  <a:prstClr val="black"/>
                </a:solidFill>
              </a:rPr>
              <a:pPr eaLnBrk="1" hangingPunct="1"/>
              <a:t>36</a:t>
            </a:fld>
            <a:endParaRPr lang="en-US" altLang="en-US" b="0">
              <a:solidFill>
                <a:prstClr val="black"/>
              </a:solidFill>
            </a:endParaRPr>
          </a:p>
        </p:txBody>
      </p:sp>
      <p:sp>
        <p:nvSpPr>
          <p:cNvPr id="261123" name="Rectangle 2"/>
          <p:cNvSpPr>
            <a:spLocks noGrp="1" noRot="1" noChangeAspect="1" noChangeArrowheads="1" noTextEdit="1"/>
          </p:cNvSpPr>
          <p:nvPr>
            <p:ph type="sldImg"/>
          </p:nvPr>
        </p:nvSpPr>
        <p:spPr>
          <a:ln/>
        </p:spPr>
      </p:sp>
      <p:sp>
        <p:nvSpPr>
          <p:cNvPr id="261124"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168808126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CD463C-BDE2-4AF3-80D9-BC4C095BF804}" type="slidenum">
              <a:rPr lang="en-US">
                <a:solidFill>
                  <a:prstClr val="black"/>
                </a:solidFill>
              </a:rPr>
              <a:pPr/>
              <a:t>37</a:t>
            </a:fld>
            <a:endParaRPr lang="en-US">
              <a:solidFill>
                <a:prstClr val="black"/>
              </a:solidFill>
            </a:endParaRPr>
          </a:p>
        </p:txBody>
      </p:sp>
      <p:sp>
        <p:nvSpPr>
          <p:cNvPr id="497666" name="Rectangle 2"/>
          <p:cNvSpPr>
            <a:spLocks noGrp="1" noRot="1" noChangeAspect="1" noChangeArrowheads="1" noTextEdit="1"/>
          </p:cNvSpPr>
          <p:nvPr>
            <p:ph type="sldImg"/>
          </p:nvPr>
        </p:nvSpPr>
        <p:spPr>
          <a:ln/>
        </p:spPr>
      </p:sp>
      <p:sp>
        <p:nvSpPr>
          <p:cNvPr id="4976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0465795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E68535-00A8-4F89-919B-B2A1AE090095}" type="slidenum">
              <a:rPr lang="en-US">
                <a:solidFill>
                  <a:prstClr val="black"/>
                </a:solidFill>
              </a:rPr>
              <a:pPr/>
              <a:t>38</a:t>
            </a:fld>
            <a:endParaRPr lang="en-US">
              <a:solidFill>
                <a:prstClr val="black"/>
              </a:solidFill>
            </a:endParaRPr>
          </a:p>
        </p:txBody>
      </p:sp>
      <p:sp>
        <p:nvSpPr>
          <p:cNvPr id="499714" name="Rectangle 2"/>
          <p:cNvSpPr>
            <a:spLocks noGrp="1" noRot="1" noChangeAspect="1" noChangeArrowheads="1" noTextEdit="1"/>
          </p:cNvSpPr>
          <p:nvPr>
            <p:ph type="sldImg"/>
          </p:nvPr>
        </p:nvSpPr>
        <p:spPr>
          <a:ln/>
        </p:spPr>
      </p:sp>
      <p:sp>
        <p:nvSpPr>
          <p:cNvPr id="49971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1096525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591327-F7DE-43C7-ADCC-BC73E5331BB6}" type="slidenum">
              <a:rPr lang="en-US">
                <a:solidFill>
                  <a:prstClr val="black"/>
                </a:solidFill>
              </a:rPr>
              <a:pPr/>
              <a:t>40</a:t>
            </a:fld>
            <a:endParaRPr lang="en-US">
              <a:solidFill>
                <a:prstClr val="black"/>
              </a:solidFill>
            </a:endParaRPr>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96616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D37E42EE-27C6-4855-ADE1-9BBBE59AE5A3}" type="slidenum">
              <a:rPr lang="en-US" altLang="en-US" b="0">
                <a:solidFill>
                  <a:prstClr val="black"/>
                </a:solidFill>
              </a:rPr>
              <a:pPr eaLnBrk="1" hangingPunct="1"/>
              <a:t>4</a:t>
            </a:fld>
            <a:endParaRPr lang="en-US" altLang="en-US" b="0" dirty="0">
              <a:solidFill>
                <a:prstClr val="black"/>
              </a:solidFill>
            </a:endParaRPr>
          </a:p>
        </p:txBody>
      </p:sp>
      <p:sp>
        <p:nvSpPr>
          <p:cNvPr id="243715" name="Rectangle 2"/>
          <p:cNvSpPr>
            <a:spLocks noGrp="1" noRot="1" noChangeAspect="1" noChangeArrowheads="1" noTextEdit="1"/>
          </p:cNvSpPr>
          <p:nvPr>
            <p:ph type="sldImg"/>
          </p:nvPr>
        </p:nvSpPr>
        <p:spPr>
          <a:ln/>
        </p:spPr>
      </p:sp>
      <p:sp>
        <p:nvSpPr>
          <p:cNvPr id="24371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7400249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591327-F7DE-43C7-ADCC-BC73E5331BB6}" type="slidenum">
              <a:rPr lang="en-US">
                <a:solidFill>
                  <a:prstClr val="black"/>
                </a:solidFill>
              </a:rPr>
              <a:pPr/>
              <a:t>41</a:t>
            </a:fld>
            <a:endParaRPr lang="en-US">
              <a:solidFill>
                <a:prstClr val="black"/>
              </a:solidFill>
            </a:endParaRPr>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68395041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53765835-5654-480A-920D-CEFA1DB94AEF}" type="slidenum">
              <a:rPr lang="en-US" altLang="en-US" b="0">
                <a:solidFill>
                  <a:prstClr val="black"/>
                </a:solidFill>
              </a:rPr>
              <a:pPr eaLnBrk="1" hangingPunct="1"/>
              <a:t>42</a:t>
            </a:fld>
            <a:endParaRPr lang="en-US" altLang="en-US" b="0">
              <a:solidFill>
                <a:prstClr val="black"/>
              </a:solidFill>
            </a:endParaRPr>
          </a:p>
        </p:txBody>
      </p:sp>
      <p:sp>
        <p:nvSpPr>
          <p:cNvPr id="382979" name="Rectangle 2"/>
          <p:cNvSpPr>
            <a:spLocks noGrp="1" noRot="1" noChangeAspect="1" noChangeArrowheads="1" noTextEdit="1"/>
          </p:cNvSpPr>
          <p:nvPr>
            <p:ph type="sldImg"/>
          </p:nvPr>
        </p:nvSpPr>
        <p:spPr>
          <a:ln/>
        </p:spPr>
      </p:sp>
      <p:sp>
        <p:nvSpPr>
          <p:cNvPr id="382980"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21287804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7C5B4476-8ADD-4F8B-BBDC-C757E1C82B57}" type="slidenum">
              <a:rPr lang="en-US" altLang="en-US" b="0">
                <a:solidFill>
                  <a:prstClr val="black"/>
                </a:solidFill>
              </a:rPr>
              <a:pPr eaLnBrk="1" hangingPunct="1"/>
              <a:t>43</a:t>
            </a:fld>
            <a:endParaRPr lang="en-US" altLang="en-US" b="0" dirty="0">
              <a:solidFill>
                <a:prstClr val="black"/>
              </a:solidFill>
            </a:endParaRPr>
          </a:p>
        </p:txBody>
      </p:sp>
      <p:sp>
        <p:nvSpPr>
          <p:cNvPr id="233475" name="Rectangle 2"/>
          <p:cNvSpPr>
            <a:spLocks noGrp="1" noRot="1" noChangeAspect="1" noChangeArrowheads="1" noTextEdit="1"/>
          </p:cNvSpPr>
          <p:nvPr>
            <p:ph type="sldImg"/>
          </p:nvPr>
        </p:nvSpPr>
        <p:spPr>
          <a:ln/>
        </p:spPr>
      </p:sp>
      <p:sp>
        <p:nvSpPr>
          <p:cNvPr id="23347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365520336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D91DEE32-A9FC-455E-B6EA-047E42E6310C}" type="slidenum">
              <a:rPr lang="en-US" altLang="en-US" b="0">
                <a:solidFill>
                  <a:prstClr val="black"/>
                </a:solidFill>
              </a:rPr>
              <a:pPr eaLnBrk="1" hangingPunct="1"/>
              <a:t>44</a:t>
            </a:fld>
            <a:endParaRPr lang="en-US" altLang="en-US" b="0">
              <a:solidFill>
                <a:prstClr val="black"/>
              </a:solidFill>
            </a:endParaRPr>
          </a:p>
        </p:txBody>
      </p:sp>
      <p:sp>
        <p:nvSpPr>
          <p:cNvPr id="439299" name="Rectangle 2"/>
          <p:cNvSpPr>
            <a:spLocks noGrp="1" noRot="1" noChangeAspect="1" noChangeArrowheads="1" noTextEdit="1"/>
          </p:cNvSpPr>
          <p:nvPr>
            <p:ph type="sldImg"/>
          </p:nvPr>
        </p:nvSpPr>
        <p:spPr>
          <a:ln/>
        </p:spPr>
      </p:sp>
      <p:sp>
        <p:nvSpPr>
          <p:cNvPr id="439300" name="Rectangle 3"/>
          <p:cNvSpPr>
            <a:spLocks noGrp="1" noChangeArrowheads="1"/>
          </p:cNvSpPr>
          <p:nvPr>
            <p:ph type="body" idx="1"/>
          </p:nvPr>
        </p:nvSpPr>
        <p:spPr>
          <a:noFill/>
        </p:spPr>
        <p:txBody>
          <a:bodyPr/>
          <a:lstStyle/>
          <a:p>
            <a:pPr eaLnBrk="1" hangingPunct="1"/>
            <a:r>
              <a:rPr lang="en-US" altLang="en-US" dirty="0" smtClean="0"/>
              <a:t>highlighted by me, many times with conviction in the acts of my </a:t>
            </a:r>
            <a:r>
              <a:rPr lang="en-US" altLang="en-US" dirty="0" err="1" smtClean="0"/>
              <a:t>magesterium</a:t>
            </a:r>
            <a:r>
              <a:rPr lang="en-US" altLang="en-US" dirty="0" smtClean="0"/>
              <a:t>. </a:t>
            </a:r>
          </a:p>
          <a:p>
            <a:pPr eaLnBrk="1" hangingPunct="1"/>
            <a:r>
              <a:rPr lang="en-US" altLang="en-US" dirty="0" smtClean="0"/>
              <a:t>The Holy Father states that “to spread her social doctrine pertains to the Church’s evangelization mission and is an essential part of the Christian message” and later, he states even *</a:t>
            </a:r>
          </a:p>
        </p:txBody>
      </p:sp>
    </p:spTree>
    <p:extLst>
      <p:ext uri="{BB962C8B-B14F-4D97-AF65-F5344CB8AC3E}">
        <p14:creationId xmlns:p14="http://schemas.microsoft.com/office/powerpoint/2010/main" val="410658697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6"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7EF9C366-C4B5-4A56-A3CE-91B3C9C41B66}" type="slidenum">
              <a:rPr lang="en-US" altLang="en-US" b="0">
                <a:solidFill>
                  <a:prstClr val="black"/>
                </a:solidFill>
              </a:rPr>
              <a:pPr eaLnBrk="1" hangingPunct="1"/>
              <a:t>45</a:t>
            </a:fld>
            <a:endParaRPr lang="en-US" altLang="en-US" b="0">
              <a:solidFill>
                <a:prstClr val="black"/>
              </a:solidFill>
            </a:endParaRPr>
          </a:p>
        </p:txBody>
      </p:sp>
      <p:sp>
        <p:nvSpPr>
          <p:cNvPr id="436227" name="Rectangle 2"/>
          <p:cNvSpPr>
            <a:spLocks noGrp="1" noRot="1" noChangeAspect="1" noChangeArrowheads="1" noTextEdit="1"/>
          </p:cNvSpPr>
          <p:nvPr>
            <p:ph type="sldImg"/>
          </p:nvPr>
        </p:nvSpPr>
        <p:spPr>
          <a:ln/>
        </p:spPr>
      </p:sp>
      <p:sp>
        <p:nvSpPr>
          <p:cNvPr id="436228" name="Rectangle 3"/>
          <p:cNvSpPr>
            <a:spLocks noGrp="1" noChangeArrowheads="1"/>
          </p:cNvSpPr>
          <p:nvPr>
            <p:ph type="body" idx="1"/>
          </p:nvPr>
        </p:nvSpPr>
        <p:spPr>
          <a:noFill/>
        </p:spPr>
        <p:txBody>
          <a:bodyPr/>
          <a:lstStyle/>
          <a:p>
            <a:pPr eaLnBrk="1" hangingPunct="1"/>
            <a:r>
              <a:rPr lang="en-US" altLang="en-US" smtClean="0"/>
              <a:t>John Paul II, in a personal address to CAPP at our 10th anniversary celebration in Rome said this role for the laity was, “reintroduced with great clarity by the Second Vatican Council and *</a:t>
            </a:r>
          </a:p>
        </p:txBody>
      </p:sp>
    </p:spTree>
    <p:extLst>
      <p:ext uri="{BB962C8B-B14F-4D97-AF65-F5344CB8AC3E}">
        <p14:creationId xmlns:p14="http://schemas.microsoft.com/office/powerpoint/2010/main" val="265218479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D91DEE32-A9FC-455E-B6EA-047E42E6310C}" type="slidenum">
              <a:rPr lang="en-US" altLang="en-US" b="0">
                <a:solidFill>
                  <a:prstClr val="black"/>
                </a:solidFill>
              </a:rPr>
              <a:pPr eaLnBrk="1" hangingPunct="1"/>
              <a:t>46</a:t>
            </a:fld>
            <a:endParaRPr lang="en-US" altLang="en-US" b="0">
              <a:solidFill>
                <a:prstClr val="black"/>
              </a:solidFill>
            </a:endParaRPr>
          </a:p>
        </p:txBody>
      </p:sp>
      <p:sp>
        <p:nvSpPr>
          <p:cNvPr id="439299" name="Rectangle 2"/>
          <p:cNvSpPr>
            <a:spLocks noGrp="1" noRot="1" noChangeAspect="1" noChangeArrowheads="1" noTextEdit="1"/>
          </p:cNvSpPr>
          <p:nvPr>
            <p:ph type="sldImg"/>
          </p:nvPr>
        </p:nvSpPr>
        <p:spPr>
          <a:ln/>
        </p:spPr>
      </p:sp>
      <p:sp>
        <p:nvSpPr>
          <p:cNvPr id="439300" name="Rectangle 3"/>
          <p:cNvSpPr>
            <a:spLocks noGrp="1" noChangeArrowheads="1"/>
          </p:cNvSpPr>
          <p:nvPr>
            <p:ph type="body" idx="1"/>
          </p:nvPr>
        </p:nvSpPr>
        <p:spPr>
          <a:noFill/>
        </p:spPr>
        <p:txBody>
          <a:bodyPr/>
          <a:lstStyle/>
          <a:p>
            <a:pPr eaLnBrk="1" hangingPunct="1"/>
            <a:r>
              <a:rPr lang="en-US" altLang="en-US" smtClean="0"/>
              <a:t>highlighted by me, many times with conviction in the acts of my magesterium. </a:t>
            </a:r>
          </a:p>
          <a:p>
            <a:pPr eaLnBrk="1" hangingPunct="1"/>
            <a:r>
              <a:rPr lang="en-US" altLang="en-US" smtClean="0"/>
              <a:t>The Holy Father states that “to spread her social doctrine pertains to the Church’s evangelization mission and is an essential part of the Christian message” and later, he states even *</a:t>
            </a:r>
          </a:p>
        </p:txBody>
      </p:sp>
    </p:spTree>
    <p:extLst>
      <p:ext uri="{BB962C8B-B14F-4D97-AF65-F5344CB8AC3E}">
        <p14:creationId xmlns:p14="http://schemas.microsoft.com/office/powerpoint/2010/main" val="211675789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D91DEE32-A9FC-455E-B6EA-047E42E6310C}" type="slidenum">
              <a:rPr lang="en-US" altLang="en-US" b="0">
                <a:solidFill>
                  <a:prstClr val="black"/>
                </a:solidFill>
              </a:rPr>
              <a:pPr eaLnBrk="1" hangingPunct="1"/>
              <a:t>47</a:t>
            </a:fld>
            <a:endParaRPr lang="en-US" altLang="en-US" b="0">
              <a:solidFill>
                <a:prstClr val="black"/>
              </a:solidFill>
            </a:endParaRPr>
          </a:p>
        </p:txBody>
      </p:sp>
      <p:sp>
        <p:nvSpPr>
          <p:cNvPr id="439299" name="Rectangle 2"/>
          <p:cNvSpPr>
            <a:spLocks noGrp="1" noRot="1" noChangeAspect="1" noChangeArrowheads="1" noTextEdit="1"/>
          </p:cNvSpPr>
          <p:nvPr>
            <p:ph type="sldImg"/>
          </p:nvPr>
        </p:nvSpPr>
        <p:spPr>
          <a:ln/>
        </p:spPr>
      </p:sp>
      <p:sp>
        <p:nvSpPr>
          <p:cNvPr id="439300" name="Rectangle 3"/>
          <p:cNvSpPr>
            <a:spLocks noGrp="1" noChangeArrowheads="1"/>
          </p:cNvSpPr>
          <p:nvPr>
            <p:ph type="body" idx="1"/>
          </p:nvPr>
        </p:nvSpPr>
        <p:spPr>
          <a:noFill/>
        </p:spPr>
        <p:txBody>
          <a:bodyPr/>
          <a:lstStyle/>
          <a:p>
            <a:pPr eaLnBrk="1" hangingPunct="1"/>
            <a:r>
              <a:rPr lang="en-US" altLang="en-US" smtClean="0"/>
              <a:t>highlighted by me, many times with conviction in the acts of my magesterium. </a:t>
            </a:r>
          </a:p>
          <a:p>
            <a:pPr eaLnBrk="1" hangingPunct="1"/>
            <a:r>
              <a:rPr lang="en-US" altLang="en-US" smtClean="0"/>
              <a:t>The Holy Father states that “to spread her social doctrine pertains to the Church’s evangelization mission and is an essential part of the Christian message” and later, he states even *</a:t>
            </a:r>
          </a:p>
        </p:txBody>
      </p:sp>
    </p:spTree>
    <p:extLst>
      <p:ext uri="{BB962C8B-B14F-4D97-AF65-F5344CB8AC3E}">
        <p14:creationId xmlns:p14="http://schemas.microsoft.com/office/powerpoint/2010/main" val="162945326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DA73EA-2B85-454B-A481-A1952208FC4E}" type="slidenum">
              <a:rPr lang="en-US">
                <a:solidFill>
                  <a:prstClr val="black"/>
                </a:solidFill>
              </a:rPr>
              <a:pPr/>
              <a:t>48</a:t>
            </a:fld>
            <a:endParaRPr lang="en-US">
              <a:solidFill>
                <a:prstClr val="black"/>
              </a:solidFill>
            </a:endParaRPr>
          </a:p>
        </p:txBody>
      </p:sp>
      <p:sp>
        <p:nvSpPr>
          <p:cNvPr id="258050" name="Rectangle 2"/>
          <p:cNvSpPr>
            <a:spLocks noGrp="1" noRot="1" noChangeAspect="1" noChangeArrowheads="1" noTextEdit="1"/>
          </p:cNvSpPr>
          <p:nvPr>
            <p:ph type="sldImg"/>
          </p:nvPr>
        </p:nvSpPr>
        <p:spPr>
          <a:ln/>
        </p:spPr>
      </p:sp>
      <p:sp>
        <p:nvSpPr>
          <p:cNvPr id="2580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8949232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30F511-C4CD-435C-ADA6-ACE27740B55B}" type="slidenum">
              <a:rPr lang="en-US">
                <a:solidFill>
                  <a:prstClr val="black"/>
                </a:solidFill>
              </a:rPr>
              <a:pPr/>
              <a:t>49</a:t>
            </a:fld>
            <a:endParaRPr lang="en-US">
              <a:solidFill>
                <a:prstClr val="black"/>
              </a:solidFill>
            </a:endParaRPr>
          </a:p>
        </p:txBody>
      </p:sp>
      <p:sp>
        <p:nvSpPr>
          <p:cNvPr id="260098" name="Rectangle 2"/>
          <p:cNvSpPr>
            <a:spLocks noGrp="1" noRot="1" noChangeAspect="1" noChangeArrowheads="1" noTextEdit="1"/>
          </p:cNvSpPr>
          <p:nvPr>
            <p:ph type="sldImg"/>
          </p:nvPr>
        </p:nvSpPr>
        <p:spPr>
          <a:ln/>
        </p:spPr>
      </p:sp>
      <p:sp>
        <p:nvSpPr>
          <p:cNvPr id="26009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1521852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4D9584-7786-45F0-AE28-9CF88FFEF0A0}" type="slidenum">
              <a:rPr lang="en-US">
                <a:solidFill>
                  <a:prstClr val="black"/>
                </a:solidFill>
              </a:rPr>
              <a:pPr/>
              <a:t>50</a:t>
            </a:fld>
            <a:endParaRPr lang="en-US">
              <a:solidFill>
                <a:prstClr val="black"/>
              </a:solidFill>
            </a:endParaRPr>
          </a:p>
        </p:txBody>
      </p:sp>
      <p:sp>
        <p:nvSpPr>
          <p:cNvPr id="272386" name="Rectangle 2"/>
          <p:cNvSpPr>
            <a:spLocks noGrp="1" noRot="1" noChangeAspect="1" noChangeArrowheads="1" noTextEdit="1"/>
          </p:cNvSpPr>
          <p:nvPr>
            <p:ph type="sldImg"/>
          </p:nvPr>
        </p:nvSpPr>
        <p:spPr>
          <a:ln/>
        </p:spPr>
      </p:sp>
      <p:sp>
        <p:nvSpPr>
          <p:cNvPr id="27238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24531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7C5B4476-8ADD-4F8B-BBDC-C757E1C82B57}" type="slidenum">
              <a:rPr lang="en-US" altLang="en-US" b="0">
                <a:solidFill>
                  <a:prstClr val="black"/>
                </a:solidFill>
              </a:rPr>
              <a:pPr eaLnBrk="1" hangingPunct="1"/>
              <a:t>5</a:t>
            </a:fld>
            <a:endParaRPr lang="en-US" altLang="en-US" b="0" dirty="0">
              <a:solidFill>
                <a:prstClr val="black"/>
              </a:solidFill>
            </a:endParaRPr>
          </a:p>
        </p:txBody>
      </p:sp>
      <p:sp>
        <p:nvSpPr>
          <p:cNvPr id="233475" name="Rectangle 2"/>
          <p:cNvSpPr>
            <a:spLocks noGrp="1" noRot="1" noChangeAspect="1" noChangeArrowheads="1" noTextEdit="1"/>
          </p:cNvSpPr>
          <p:nvPr>
            <p:ph type="sldImg"/>
          </p:nvPr>
        </p:nvSpPr>
        <p:spPr>
          <a:ln/>
        </p:spPr>
      </p:sp>
      <p:sp>
        <p:nvSpPr>
          <p:cNvPr id="23347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179812413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BE419E-A6B4-4D73-AFC7-1B53C80BFA8F}" type="slidenum">
              <a:rPr lang="en-US">
                <a:solidFill>
                  <a:prstClr val="black"/>
                </a:solidFill>
              </a:rPr>
              <a:pPr/>
              <a:t>51</a:t>
            </a:fld>
            <a:endParaRPr lang="en-US">
              <a:solidFill>
                <a:prstClr val="black"/>
              </a:solidFill>
            </a:endParaRPr>
          </a:p>
        </p:txBody>
      </p:sp>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8832887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FC5FD1-AA60-4C21-AE80-F53319CFED48}" type="slidenum">
              <a:rPr lang="en-US">
                <a:solidFill>
                  <a:prstClr val="black"/>
                </a:solidFill>
              </a:rPr>
              <a:pPr/>
              <a:t>52</a:t>
            </a:fld>
            <a:endParaRPr lang="en-US">
              <a:solidFill>
                <a:prstClr val="black"/>
              </a:solidFill>
            </a:endParaRPr>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3927517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FC5FD1-AA60-4C21-AE80-F53319CFED48}" type="slidenum">
              <a:rPr lang="en-US">
                <a:solidFill>
                  <a:prstClr val="black"/>
                </a:solidFill>
              </a:rPr>
              <a:pPr/>
              <a:t>53</a:t>
            </a:fld>
            <a:endParaRPr lang="en-US">
              <a:solidFill>
                <a:prstClr val="black"/>
              </a:solidFill>
            </a:endParaRPr>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6048592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2D234B-A45F-4529-8D27-24B59705E890}" type="slidenum">
              <a:rPr lang="en-US">
                <a:solidFill>
                  <a:prstClr val="black"/>
                </a:solidFill>
              </a:rPr>
              <a:pPr/>
              <a:t>54</a:t>
            </a:fld>
            <a:endParaRPr lang="en-US">
              <a:solidFill>
                <a:prstClr val="black"/>
              </a:solidFill>
            </a:endParaRPr>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5791637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2D234B-A45F-4529-8D27-24B59705E890}" type="slidenum">
              <a:rPr lang="en-US">
                <a:solidFill>
                  <a:prstClr val="black"/>
                </a:solidFill>
              </a:rPr>
              <a:pPr/>
              <a:t>55</a:t>
            </a:fld>
            <a:endParaRPr lang="en-US">
              <a:solidFill>
                <a:prstClr val="black"/>
              </a:solidFill>
            </a:endParaRPr>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202181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2D234B-A45F-4529-8D27-24B59705E890}" type="slidenum">
              <a:rPr lang="en-US">
                <a:solidFill>
                  <a:prstClr val="black"/>
                </a:solidFill>
              </a:rPr>
              <a:pPr/>
              <a:t>56</a:t>
            </a:fld>
            <a:endParaRPr lang="en-US">
              <a:solidFill>
                <a:prstClr val="black"/>
              </a:solidFill>
            </a:endParaRPr>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64391722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2D234B-A45F-4529-8D27-24B59705E890}" type="slidenum">
              <a:rPr lang="en-US">
                <a:solidFill>
                  <a:prstClr val="black"/>
                </a:solidFill>
              </a:rPr>
              <a:pPr/>
              <a:t>57</a:t>
            </a:fld>
            <a:endParaRPr lang="en-US">
              <a:solidFill>
                <a:prstClr val="black"/>
              </a:solidFill>
            </a:endParaRPr>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60480557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2D234B-A45F-4529-8D27-24B59705E890}" type="slidenum">
              <a:rPr lang="en-US">
                <a:solidFill>
                  <a:prstClr val="black"/>
                </a:solidFill>
              </a:rPr>
              <a:pPr/>
              <a:t>58</a:t>
            </a:fld>
            <a:endParaRPr lang="en-US">
              <a:solidFill>
                <a:prstClr val="black"/>
              </a:solidFill>
            </a:endParaRPr>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5207088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5FA657-3299-4C72-B498-B6E313C82232}" type="slidenum">
              <a:rPr lang="en-US">
                <a:solidFill>
                  <a:prstClr val="black"/>
                </a:solidFill>
              </a:rPr>
              <a:pPr/>
              <a:t>59</a:t>
            </a:fld>
            <a:endParaRPr lang="en-US">
              <a:solidFill>
                <a:prstClr val="black"/>
              </a:solidFill>
            </a:endParaRPr>
          </a:p>
        </p:txBody>
      </p:sp>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63223028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2D234B-A45F-4529-8D27-24B59705E890}" type="slidenum">
              <a:rPr lang="en-US">
                <a:solidFill>
                  <a:prstClr val="black"/>
                </a:solidFill>
              </a:rPr>
              <a:pPr/>
              <a:t>60</a:t>
            </a:fld>
            <a:endParaRPr lang="en-US">
              <a:solidFill>
                <a:prstClr val="black"/>
              </a:solidFill>
            </a:endParaRPr>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358141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65E7CD38-ECE6-4F97-9A72-00B3B7CC668F}" type="slidenum">
              <a:rPr lang="en-US" altLang="en-US" b="0">
                <a:solidFill>
                  <a:prstClr val="black"/>
                </a:solidFill>
              </a:rPr>
              <a:pPr eaLnBrk="1" hangingPunct="1"/>
              <a:t>6</a:t>
            </a:fld>
            <a:endParaRPr lang="en-US" altLang="en-US" b="0">
              <a:solidFill>
                <a:prstClr val="black"/>
              </a:solidFill>
            </a:endParaRPr>
          </a:p>
        </p:txBody>
      </p:sp>
      <p:sp>
        <p:nvSpPr>
          <p:cNvPr id="385027" name="Rectangle 2"/>
          <p:cNvSpPr>
            <a:spLocks noGrp="1" noRot="1" noChangeAspect="1" noChangeArrowheads="1" noTextEdit="1"/>
          </p:cNvSpPr>
          <p:nvPr>
            <p:ph type="sldImg"/>
          </p:nvPr>
        </p:nvSpPr>
        <p:spPr>
          <a:ln/>
        </p:spPr>
      </p:sp>
      <p:sp>
        <p:nvSpPr>
          <p:cNvPr id="385028"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46608469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2D234B-A45F-4529-8D27-24B59705E890}" type="slidenum">
              <a:rPr lang="en-US">
                <a:solidFill>
                  <a:prstClr val="black"/>
                </a:solidFill>
              </a:rPr>
              <a:pPr/>
              <a:t>61</a:t>
            </a:fld>
            <a:endParaRPr lang="en-US">
              <a:solidFill>
                <a:prstClr val="black"/>
              </a:solidFill>
            </a:endParaRPr>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15099198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551D1F-EDFD-4954-B42D-EEDE6AE0B306}" type="slidenum">
              <a:rPr lang="en-US">
                <a:solidFill>
                  <a:prstClr val="black"/>
                </a:solidFill>
              </a:rPr>
              <a:pPr/>
              <a:t>62</a:t>
            </a:fld>
            <a:endParaRPr lang="en-US">
              <a:solidFill>
                <a:prstClr val="black"/>
              </a:solidFill>
            </a:endParaRPr>
          </a:p>
        </p:txBody>
      </p:sp>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78344429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A6CF41FF-0198-4DA9-9C1C-88A1F961D5CF}" type="slidenum">
              <a:rPr lang="en-US" altLang="en-US" b="0">
                <a:solidFill>
                  <a:prstClr val="black"/>
                </a:solidFill>
              </a:rPr>
              <a:pPr eaLnBrk="1" hangingPunct="1"/>
              <a:t>63</a:t>
            </a:fld>
            <a:endParaRPr lang="en-US" altLang="en-US" b="0">
              <a:solidFill>
                <a:prstClr val="black"/>
              </a:solidFill>
            </a:endParaRPr>
          </a:p>
        </p:txBody>
      </p:sp>
      <p:sp>
        <p:nvSpPr>
          <p:cNvPr id="440323" name="Rectangle 2"/>
          <p:cNvSpPr>
            <a:spLocks noGrp="1" noRot="1" noChangeAspect="1" noChangeArrowheads="1" noTextEdit="1"/>
          </p:cNvSpPr>
          <p:nvPr>
            <p:ph type="sldImg"/>
          </p:nvPr>
        </p:nvSpPr>
        <p:spPr>
          <a:ln/>
        </p:spPr>
      </p:sp>
      <p:sp>
        <p:nvSpPr>
          <p:cNvPr id="440324" name="Rectangle 3"/>
          <p:cNvSpPr>
            <a:spLocks noGrp="1" noChangeArrowheads="1"/>
          </p:cNvSpPr>
          <p:nvPr>
            <p:ph type="body" idx="1"/>
          </p:nvPr>
        </p:nvSpPr>
        <p:spPr>
          <a:noFill/>
        </p:spPr>
        <p:txBody>
          <a:bodyPr/>
          <a:lstStyle/>
          <a:p>
            <a:pPr eaLnBrk="1" hangingPunct="1"/>
            <a:r>
              <a:rPr lang="en-US" altLang="en-US" smtClean="0"/>
              <a:t>highlighted by me, many times with conviction in the acts of my magesterium. </a:t>
            </a:r>
          </a:p>
          <a:p>
            <a:pPr eaLnBrk="1" hangingPunct="1"/>
            <a:r>
              <a:rPr lang="en-US" altLang="en-US" smtClean="0"/>
              <a:t>The Holy Father states that “to spread her social doctrine pertains to the Church’s evangelization mission and is an essential part of the Christian message” and later, he states even *</a:t>
            </a:r>
          </a:p>
        </p:txBody>
      </p:sp>
    </p:spTree>
    <p:extLst>
      <p:ext uri="{BB962C8B-B14F-4D97-AF65-F5344CB8AC3E}">
        <p14:creationId xmlns:p14="http://schemas.microsoft.com/office/powerpoint/2010/main" val="298654021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A6CF41FF-0198-4DA9-9C1C-88A1F961D5CF}" type="slidenum">
              <a:rPr lang="en-US" altLang="en-US" b="0">
                <a:solidFill>
                  <a:prstClr val="black"/>
                </a:solidFill>
              </a:rPr>
              <a:pPr eaLnBrk="1" hangingPunct="1"/>
              <a:t>64</a:t>
            </a:fld>
            <a:endParaRPr lang="en-US" altLang="en-US" b="0">
              <a:solidFill>
                <a:prstClr val="black"/>
              </a:solidFill>
            </a:endParaRPr>
          </a:p>
        </p:txBody>
      </p:sp>
      <p:sp>
        <p:nvSpPr>
          <p:cNvPr id="440323" name="Rectangle 2"/>
          <p:cNvSpPr>
            <a:spLocks noGrp="1" noRot="1" noChangeAspect="1" noChangeArrowheads="1" noTextEdit="1"/>
          </p:cNvSpPr>
          <p:nvPr>
            <p:ph type="sldImg"/>
          </p:nvPr>
        </p:nvSpPr>
        <p:spPr>
          <a:ln/>
        </p:spPr>
      </p:sp>
      <p:sp>
        <p:nvSpPr>
          <p:cNvPr id="440324" name="Rectangle 3"/>
          <p:cNvSpPr>
            <a:spLocks noGrp="1" noChangeArrowheads="1"/>
          </p:cNvSpPr>
          <p:nvPr>
            <p:ph type="body" idx="1"/>
          </p:nvPr>
        </p:nvSpPr>
        <p:spPr>
          <a:noFill/>
        </p:spPr>
        <p:txBody>
          <a:bodyPr/>
          <a:lstStyle/>
          <a:p>
            <a:pPr eaLnBrk="1" hangingPunct="1"/>
            <a:r>
              <a:rPr lang="en-US" altLang="en-US" smtClean="0"/>
              <a:t>highlighted by me, many times with conviction in the acts of my magesterium. </a:t>
            </a:r>
          </a:p>
          <a:p>
            <a:pPr eaLnBrk="1" hangingPunct="1"/>
            <a:r>
              <a:rPr lang="en-US" altLang="en-US" smtClean="0"/>
              <a:t>The Holy Father states that “to spread her social doctrine pertains to the Church’s evangelization mission and is an essential part of the Christian message” and later, he states even *</a:t>
            </a:r>
          </a:p>
        </p:txBody>
      </p:sp>
    </p:spTree>
    <p:extLst>
      <p:ext uri="{BB962C8B-B14F-4D97-AF65-F5344CB8AC3E}">
        <p14:creationId xmlns:p14="http://schemas.microsoft.com/office/powerpoint/2010/main" val="276899553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A6CF41FF-0198-4DA9-9C1C-88A1F961D5CF}" type="slidenum">
              <a:rPr lang="en-US" altLang="en-US" b="0">
                <a:solidFill>
                  <a:prstClr val="black"/>
                </a:solidFill>
              </a:rPr>
              <a:pPr eaLnBrk="1" hangingPunct="1"/>
              <a:t>65</a:t>
            </a:fld>
            <a:endParaRPr lang="en-US" altLang="en-US" b="0">
              <a:solidFill>
                <a:prstClr val="black"/>
              </a:solidFill>
            </a:endParaRPr>
          </a:p>
        </p:txBody>
      </p:sp>
      <p:sp>
        <p:nvSpPr>
          <p:cNvPr id="440323" name="Rectangle 2"/>
          <p:cNvSpPr>
            <a:spLocks noGrp="1" noRot="1" noChangeAspect="1" noChangeArrowheads="1" noTextEdit="1"/>
          </p:cNvSpPr>
          <p:nvPr>
            <p:ph type="sldImg"/>
          </p:nvPr>
        </p:nvSpPr>
        <p:spPr>
          <a:ln/>
        </p:spPr>
      </p:sp>
      <p:sp>
        <p:nvSpPr>
          <p:cNvPr id="440324" name="Rectangle 3"/>
          <p:cNvSpPr>
            <a:spLocks noGrp="1" noChangeArrowheads="1"/>
          </p:cNvSpPr>
          <p:nvPr>
            <p:ph type="body" idx="1"/>
          </p:nvPr>
        </p:nvSpPr>
        <p:spPr>
          <a:noFill/>
        </p:spPr>
        <p:txBody>
          <a:bodyPr/>
          <a:lstStyle/>
          <a:p>
            <a:pPr eaLnBrk="1" hangingPunct="1"/>
            <a:r>
              <a:rPr lang="en-US" altLang="en-US" smtClean="0"/>
              <a:t>highlighted by me, many times with conviction in the acts of my magesterium. </a:t>
            </a:r>
          </a:p>
          <a:p>
            <a:pPr eaLnBrk="1" hangingPunct="1"/>
            <a:r>
              <a:rPr lang="en-US" altLang="en-US" smtClean="0"/>
              <a:t>The Holy Father states that “to spread her social doctrine pertains to the Church’s evangelization mission and is an essential part of the Christian message” and later, he states even *</a:t>
            </a:r>
          </a:p>
        </p:txBody>
      </p:sp>
    </p:spTree>
    <p:extLst>
      <p:ext uri="{BB962C8B-B14F-4D97-AF65-F5344CB8AC3E}">
        <p14:creationId xmlns:p14="http://schemas.microsoft.com/office/powerpoint/2010/main" val="235518751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A6CF41FF-0198-4DA9-9C1C-88A1F961D5CF}" type="slidenum">
              <a:rPr lang="en-US" altLang="en-US" b="0">
                <a:solidFill>
                  <a:prstClr val="black"/>
                </a:solidFill>
              </a:rPr>
              <a:pPr eaLnBrk="1" hangingPunct="1"/>
              <a:t>66</a:t>
            </a:fld>
            <a:endParaRPr lang="en-US" altLang="en-US" b="0" dirty="0">
              <a:solidFill>
                <a:prstClr val="black"/>
              </a:solidFill>
            </a:endParaRPr>
          </a:p>
        </p:txBody>
      </p:sp>
      <p:sp>
        <p:nvSpPr>
          <p:cNvPr id="440323" name="Rectangle 2"/>
          <p:cNvSpPr>
            <a:spLocks noGrp="1" noRot="1" noChangeAspect="1" noChangeArrowheads="1" noTextEdit="1"/>
          </p:cNvSpPr>
          <p:nvPr>
            <p:ph type="sldImg"/>
          </p:nvPr>
        </p:nvSpPr>
        <p:spPr>
          <a:ln/>
        </p:spPr>
      </p:sp>
      <p:sp>
        <p:nvSpPr>
          <p:cNvPr id="440324" name="Rectangle 3"/>
          <p:cNvSpPr>
            <a:spLocks noGrp="1" noChangeArrowheads="1"/>
          </p:cNvSpPr>
          <p:nvPr>
            <p:ph type="body" idx="1"/>
          </p:nvPr>
        </p:nvSpPr>
        <p:spPr>
          <a:noFill/>
        </p:spPr>
        <p:txBody>
          <a:bodyPr/>
          <a:lstStyle/>
          <a:p>
            <a:pPr eaLnBrk="1" hangingPunct="1"/>
            <a:r>
              <a:rPr lang="en-US" altLang="en-US" dirty="0" smtClean="0"/>
              <a:t>highlighted by me, many times with conviction in the acts of my magesterium. </a:t>
            </a:r>
          </a:p>
          <a:p>
            <a:pPr eaLnBrk="1" hangingPunct="1"/>
            <a:r>
              <a:rPr lang="en-US" altLang="en-US" dirty="0" smtClean="0"/>
              <a:t>The Holy Father states that “to spread her social doctrine pertains to the Church’s evangelization mission and is an essential part of the Christian message” and later, he states even *</a:t>
            </a:r>
          </a:p>
        </p:txBody>
      </p:sp>
    </p:spTree>
    <p:extLst>
      <p:ext uri="{BB962C8B-B14F-4D97-AF65-F5344CB8AC3E}">
        <p14:creationId xmlns:p14="http://schemas.microsoft.com/office/powerpoint/2010/main" val="204502048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E5E58E-0697-4FAD-A047-681DAA477A03}" type="slidenum">
              <a:rPr lang="en-US">
                <a:solidFill>
                  <a:prstClr val="black"/>
                </a:solidFill>
              </a:rPr>
              <a:pPr/>
              <a:t>67</a:t>
            </a:fld>
            <a:endParaRPr lang="en-US">
              <a:solidFill>
                <a:prstClr val="black"/>
              </a:solidFill>
            </a:endParaRPr>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9304699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E5E58E-0697-4FAD-A047-681DAA477A03}" type="slidenum">
              <a:rPr lang="en-US">
                <a:solidFill>
                  <a:prstClr val="black"/>
                </a:solidFill>
              </a:rPr>
              <a:pPr/>
              <a:t>68</a:t>
            </a:fld>
            <a:endParaRPr lang="en-US">
              <a:solidFill>
                <a:prstClr val="black"/>
              </a:solidFill>
            </a:endParaRPr>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2658699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E5E58E-0697-4FAD-A047-681DAA477A03}" type="slidenum">
              <a:rPr lang="en-US">
                <a:solidFill>
                  <a:prstClr val="black"/>
                </a:solidFill>
              </a:rPr>
              <a:pPr/>
              <a:t>69</a:t>
            </a:fld>
            <a:endParaRPr lang="en-US">
              <a:solidFill>
                <a:prstClr val="black"/>
              </a:solidFill>
            </a:endParaRPr>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0240653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53765835-5654-480A-920D-CEFA1DB94AEF}" type="slidenum">
              <a:rPr lang="en-US" altLang="en-US" b="0">
                <a:solidFill>
                  <a:prstClr val="black"/>
                </a:solidFill>
              </a:rPr>
              <a:pPr eaLnBrk="1" hangingPunct="1"/>
              <a:t>70</a:t>
            </a:fld>
            <a:endParaRPr lang="en-US" altLang="en-US" b="0">
              <a:solidFill>
                <a:prstClr val="black"/>
              </a:solidFill>
            </a:endParaRPr>
          </a:p>
        </p:txBody>
      </p:sp>
      <p:sp>
        <p:nvSpPr>
          <p:cNvPr id="382979" name="Rectangle 2"/>
          <p:cNvSpPr>
            <a:spLocks noGrp="1" noRot="1" noChangeAspect="1" noChangeArrowheads="1" noTextEdit="1"/>
          </p:cNvSpPr>
          <p:nvPr>
            <p:ph type="sldImg"/>
          </p:nvPr>
        </p:nvSpPr>
        <p:spPr>
          <a:ln/>
        </p:spPr>
      </p:sp>
      <p:sp>
        <p:nvSpPr>
          <p:cNvPr id="382980"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40491344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D37E42EE-27C6-4855-ADE1-9BBBE59AE5A3}" type="slidenum">
              <a:rPr lang="en-US" altLang="en-US" b="0">
                <a:solidFill>
                  <a:prstClr val="black"/>
                </a:solidFill>
              </a:rPr>
              <a:pPr eaLnBrk="1" hangingPunct="1"/>
              <a:t>7</a:t>
            </a:fld>
            <a:endParaRPr lang="en-US" altLang="en-US" b="0" dirty="0">
              <a:solidFill>
                <a:prstClr val="black"/>
              </a:solidFill>
            </a:endParaRPr>
          </a:p>
        </p:txBody>
      </p:sp>
      <p:sp>
        <p:nvSpPr>
          <p:cNvPr id="243715" name="Rectangle 2"/>
          <p:cNvSpPr>
            <a:spLocks noGrp="1" noRot="1" noChangeAspect="1" noChangeArrowheads="1" noTextEdit="1"/>
          </p:cNvSpPr>
          <p:nvPr>
            <p:ph type="sldImg"/>
          </p:nvPr>
        </p:nvSpPr>
        <p:spPr>
          <a:ln/>
        </p:spPr>
      </p:sp>
      <p:sp>
        <p:nvSpPr>
          <p:cNvPr id="243716" name="Rectangle 3"/>
          <p:cNvSpPr>
            <a:spLocks noGrp="1" noChangeArrowheads="1"/>
          </p:cNvSpPr>
          <p:nvPr>
            <p:ph type="body" idx="1"/>
          </p:nvPr>
        </p:nvSpPr>
        <p:spPr>
          <a:noFill/>
        </p:spPr>
        <p:txBody>
          <a:bodyPr/>
          <a:lstStyle/>
          <a:p>
            <a:pPr eaLnBrk="1" hangingPunct="1"/>
            <a:endParaRPr lang="en-US" altLang="en-US" dirty="0" smtClean="0"/>
          </a:p>
        </p:txBody>
      </p:sp>
    </p:spTree>
    <p:extLst>
      <p:ext uri="{BB962C8B-B14F-4D97-AF65-F5344CB8AC3E}">
        <p14:creationId xmlns:p14="http://schemas.microsoft.com/office/powerpoint/2010/main" val="188042925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5172C0F-E6DD-4566-81C1-543FD9DA871F}" type="slidenum">
              <a:rPr lang="en-US">
                <a:solidFill>
                  <a:prstClr val="black"/>
                </a:solidFill>
              </a:rPr>
              <a:pPr/>
              <a:t>71</a:t>
            </a:fld>
            <a:endParaRPr lang="en-US">
              <a:solidFill>
                <a:prstClr val="black"/>
              </a:solidFill>
            </a:endParaRPr>
          </a:p>
        </p:txBody>
      </p:sp>
      <p:sp>
        <p:nvSpPr>
          <p:cNvPr id="231426" name="Rectangle 2"/>
          <p:cNvSpPr>
            <a:spLocks noGrp="1" noRot="1" noChangeAspect="1" noChangeArrowheads="1" noTextEdit="1"/>
          </p:cNvSpPr>
          <p:nvPr>
            <p:ph type="sldImg"/>
          </p:nvPr>
        </p:nvSpPr>
        <p:spPr>
          <a:ln/>
        </p:spPr>
      </p:sp>
      <p:sp>
        <p:nvSpPr>
          <p:cNvPr id="2314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19670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7006DA3E-E673-4814-B0C6-696CB54E2681}" type="slidenum">
              <a:rPr lang="en-US" altLang="en-US" b="0">
                <a:solidFill>
                  <a:prstClr val="black"/>
                </a:solidFill>
              </a:rPr>
              <a:pPr eaLnBrk="1" hangingPunct="1"/>
              <a:t>8</a:t>
            </a:fld>
            <a:endParaRPr lang="en-US" altLang="en-US" b="0">
              <a:solidFill>
                <a:prstClr val="black"/>
              </a:solidFill>
            </a:endParaRPr>
          </a:p>
        </p:txBody>
      </p:sp>
      <p:sp>
        <p:nvSpPr>
          <p:cNvPr id="384003" name="Rectangle 2"/>
          <p:cNvSpPr>
            <a:spLocks noGrp="1" noRot="1" noChangeAspect="1" noChangeArrowheads="1" noTextEdit="1"/>
          </p:cNvSpPr>
          <p:nvPr>
            <p:ph type="sldImg"/>
          </p:nvPr>
        </p:nvSpPr>
        <p:spPr>
          <a:ln/>
        </p:spPr>
      </p:sp>
      <p:sp>
        <p:nvSpPr>
          <p:cNvPr id="384004"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32365629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7"/>
          <p:cNvSpPr>
            <a:spLocks noGrp="1" noChangeArrowheads="1"/>
          </p:cNvSpPr>
          <p:nvPr>
            <p:ph type="sldNum" sz="quarter" idx="5"/>
          </p:nvPr>
        </p:nvSpPr>
        <p:spPr>
          <a:noFill/>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65E7CD38-ECE6-4F97-9A72-00B3B7CC668F}" type="slidenum">
              <a:rPr lang="en-US" altLang="en-US" b="0">
                <a:solidFill>
                  <a:prstClr val="black"/>
                </a:solidFill>
              </a:rPr>
              <a:pPr eaLnBrk="1" hangingPunct="1"/>
              <a:t>9</a:t>
            </a:fld>
            <a:endParaRPr lang="en-US" altLang="en-US" b="0">
              <a:solidFill>
                <a:prstClr val="black"/>
              </a:solidFill>
            </a:endParaRPr>
          </a:p>
        </p:txBody>
      </p:sp>
      <p:sp>
        <p:nvSpPr>
          <p:cNvPr id="385027" name="Rectangle 2"/>
          <p:cNvSpPr>
            <a:spLocks noGrp="1" noRot="1" noChangeAspect="1" noChangeArrowheads="1" noTextEdit="1"/>
          </p:cNvSpPr>
          <p:nvPr>
            <p:ph type="sldImg"/>
          </p:nvPr>
        </p:nvSpPr>
        <p:spPr>
          <a:ln/>
        </p:spPr>
      </p:sp>
      <p:sp>
        <p:nvSpPr>
          <p:cNvPr id="385028"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1783453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75" y="0"/>
            <a:ext cx="9147175" cy="6867525"/>
            <a:chOff x="-2" y="0"/>
            <a:chExt cx="5762" cy="4326"/>
          </a:xfrm>
        </p:grpSpPr>
        <p:grpSp>
          <p:nvGrpSpPr>
            <p:cNvPr id="5" name="Group 3"/>
            <p:cNvGrpSpPr>
              <a:grpSpLocks/>
            </p:cNvGrpSpPr>
            <p:nvPr userDrawn="1"/>
          </p:nvGrpSpPr>
          <p:grpSpPr bwMode="auto">
            <a:xfrm>
              <a:off x="-2" y="0"/>
              <a:ext cx="5712" cy="4326"/>
              <a:chOff x="-2" y="0"/>
              <a:chExt cx="5712" cy="4326"/>
            </a:xfrm>
          </p:grpSpPr>
          <p:sp>
            <p:nvSpPr>
              <p:cNvPr id="8" name="Rectangle 4"/>
              <p:cNvSpPr>
                <a:spLocks noChangeArrowheads="1"/>
              </p:cNvSpPr>
              <p:nvPr/>
            </p:nvSpPr>
            <p:spPr bwMode="auto">
              <a:xfrm>
                <a:off x="-2" y="0"/>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9" name="Rectangle 5"/>
              <p:cNvSpPr>
                <a:spLocks noChangeArrowheads="1"/>
              </p:cNvSpPr>
              <p:nvPr/>
            </p:nvSpPr>
            <p:spPr bwMode="auto">
              <a:xfrm>
                <a:off x="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 name="Rectangle 6"/>
              <p:cNvSpPr>
                <a:spLocks noChangeArrowheads="1"/>
              </p:cNvSpPr>
              <p:nvPr/>
            </p:nvSpPr>
            <p:spPr bwMode="auto">
              <a:xfrm>
                <a:off x="1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1" name="Rectangle 7"/>
              <p:cNvSpPr>
                <a:spLocks noChangeArrowheads="1"/>
              </p:cNvSpPr>
              <p:nvPr/>
            </p:nvSpPr>
            <p:spPr bwMode="auto">
              <a:xfrm>
                <a:off x="2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2" name="Rectangle 8"/>
              <p:cNvSpPr>
                <a:spLocks noChangeArrowheads="1"/>
              </p:cNvSpPr>
              <p:nvPr/>
            </p:nvSpPr>
            <p:spPr bwMode="auto">
              <a:xfrm>
                <a:off x="3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3" name="Rectangle 9"/>
              <p:cNvSpPr>
                <a:spLocks noChangeArrowheads="1"/>
              </p:cNvSpPr>
              <p:nvPr/>
            </p:nvSpPr>
            <p:spPr bwMode="auto">
              <a:xfrm>
                <a:off x="4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4" name="Rectangle 10"/>
              <p:cNvSpPr>
                <a:spLocks noChangeArrowheads="1"/>
              </p:cNvSpPr>
              <p:nvPr/>
            </p:nvSpPr>
            <p:spPr bwMode="auto">
              <a:xfrm>
                <a:off x="5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5" name="Rectangle 11"/>
              <p:cNvSpPr>
                <a:spLocks noChangeArrowheads="1"/>
              </p:cNvSpPr>
              <p:nvPr/>
            </p:nvSpPr>
            <p:spPr bwMode="auto">
              <a:xfrm>
                <a:off x="6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6" name="Rectangle 12"/>
              <p:cNvSpPr>
                <a:spLocks noChangeArrowheads="1"/>
              </p:cNvSpPr>
              <p:nvPr/>
            </p:nvSpPr>
            <p:spPr bwMode="auto">
              <a:xfrm>
                <a:off x="7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7" name="Rectangle 13"/>
              <p:cNvSpPr>
                <a:spLocks noChangeArrowheads="1"/>
              </p:cNvSpPr>
              <p:nvPr/>
            </p:nvSpPr>
            <p:spPr bwMode="auto">
              <a:xfrm>
                <a:off x="8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8" name="Rectangle 14"/>
              <p:cNvSpPr>
                <a:spLocks noChangeArrowheads="1"/>
              </p:cNvSpPr>
              <p:nvPr/>
            </p:nvSpPr>
            <p:spPr bwMode="auto">
              <a:xfrm>
                <a:off x="95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9" name="Rectangle 15"/>
              <p:cNvSpPr>
                <a:spLocks noChangeArrowheads="1"/>
              </p:cNvSpPr>
              <p:nvPr/>
            </p:nvSpPr>
            <p:spPr bwMode="auto">
              <a:xfrm>
                <a:off x="105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20" name="Rectangle 16"/>
              <p:cNvSpPr>
                <a:spLocks noChangeArrowheads="1"/>
              </p:cNvSpPr>
              <p:nvPr/>
            </p:nvSpPr>
            <p:spPr bwMode="auto">
              <a:xfrm>
                <a:off x="115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21" name="Rectangle 17"/>
              <p:cNvSpPr>
                <a:spLocks noChangeArrowheads="1"/>
              </p:cNvSpPr>
              <p:nvPr/>
            </p:nvSpPr>
            <p:spPr bwMode="auto">
              <a:xfrm>
                <a:off x="124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22" name="Rectangle 18"/>
              <p:cNvSpPr>
                <a:spLocks noChangeArrowheads="1"/>
              </p:cNvSpPr>
              <p:nvPr/>
            </p:nvSpPr>
            <p:spPr bwMode="auto">
              <a:xfrm>
                <a:off x="134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23" name="Rectangle 19"/>
              <p:cNvSpPr>
                <a:spLocks noChangeArrowheads="1"/>
              </p:cNvSpPr>
              <p:nvPr/>
            </p:nvSpPr>
            <p:spPr bwMode="auto">
              <a:xfrm>
                <a:off x="143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24" name="Rectangle 20"/>
              <p:cNvSpPr>
                <a:spLocks noChangeArrowheads="1"/>
              </p:cNvSpPr>
              <p:nvPr/>
            </p:nvSpPr>
            <p:spPr bwMode="auto">
              <a:xfrm>
                <a:off x="153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25" name="Rectangle 21"/>
              <p:cNvSpPr>
                <a:spLocks noChangeArrowheads="1"/>
              </p:cNvSpPr>
              <p:nvPr/>
            </p:nvSpPr>
            <p:spPr bwMode="auto">
              <a:xfrm>
                <a:off x="163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26" name="Rectangle 22"/>
              <p:cNvSpPr>
                <a:spLocks noChangeArrowheads="1"/>
              </p:cNvSpPr>
              <p:nvPr/>
            </p:nvSpPr>
            <p:spPr bwMode="auto">
              <a:xfrm>
                <a:off x="172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27" name="Rectangle 23"/>
              <p:cNvSpPr>
                <a:spLocks noChangeArrowheads="1"/>
              </p:cNvSpPr>
              <p:nvPr/>
            </p:nvSpPr>
            <p:spPr bwMode="auto">
              <a:xfrm>
                <a:off x="182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28" name="Rectangle 24"/>
              <p:cNvSpPr>
                <a:spLocks noChangeArrowheads="1"/>
              </p:cNvSpPr>
              <p:nvPr/>
            </p:nvSpPr>
            <p:spPr bwMode="auto">
              <a:xfrm>
                <a:off x="191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29" name="Rectangle 25"/>
              <p:cNvSpPr>
                <a:spLocks noChangeArrowheads="1"/>
              </p:cNvSpPr>
              <p:nvPr/>
            </p:nvSpPr>
            <p:spPr bwMode="auto">
              <a:xfrm>
                <a:off x="201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30" name="Rectangle 26"/>
              <p:cNvSpPr>
                <a:spLocks noChangeArrowheads="1"/>
              </p:cNvSpPr>
              <p:nvPr/>
            </p:nvSpPr>
            <p:spPr bwMode="auto">
              <a:xfrm>
                <a:off x="211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31" name="Rectangle 27"/>
              <p:cNvSpPr>
                <a:spLocks noChangeArrowheads="1"/>
              </p:cNvSpPr>
              <p:nvPr/>
            </p:nvSpPr>
            <p:spPr bwMode="auto">
              <a:xfrm>
                <a:off x="220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32" name="Rectangle 28"/>
              <p:cNvSpPr>
                <a:spLocks noChangeArrowheads="1"/>
              </p:cNvSpPr>
              <p:nvPr/>
            </p:nvSpPr>
            <p:spPr bwMode="auto">
              <a:xfrm>
                <a:off x="230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33" name="Rectangle 29"/>
              <p:cNvSpPr>
                <a:spLocks noChangeArrowheads="1"/>
              </p:cNvSpPr>
              <p:nvPr/>
            </p:nvSpPr>
            <p:spPr bwMode="auto">
              <a:xfrm>
                <a:off x="239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34" name="Rectangle 30"/>
              <p:cNvSpPr>
                <a:spLocks noChangeArrowheads="1"/>
              </p:cNvSpPr>
              <p:nvPr/>
            </p:nvSpPr>
            <p:spPr bwMode="auto">
              <a:xfrm>
                <a:off x="24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35" name="Rectangle 31"/>
              <p:cNvSpPr>
                <a:spLocks noChangeArrowheads="1"/>
              </p:cNvSpPr>
              <p:nvPr/>
            </p:nvSpPr>
            <p:spPr bwMode="auto">
              <a:xfrm>
                <a:off x="25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36" name="Rectangle 32"/>
              <p:cNvSpPr>
                <a:spLocks noChangeArrowheads="1"/>
              </p:cNvSpPr>
              <p:nvPr/>
            </p:nvSpPr>
            <p:spPr bwMode="auto">
              <a:xfrm>
                <a:off x="26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37" name="Rectangle 33"/>
              <p:cNvSpPr>
                <a:spLocks noChangeArrowheads="1"/>
              </p:cNvSpPr>
              <p:nvPr/>
            </p:nvSpPr>
            <p:spPr bwMode="auto">
              <a:xfrm>
                <a:off x="27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38" name="Rectangle 34"/>
              <p:cNvSpPr>
                <a:spLocks noChangeArrowheads="1"/>
              </p:cNvSpPr>
              <p:nvPr/>
            </p:nvSpPr>
            <p:spPr bwMode="auto">
              <a:xfrm>
                <a:off x="28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39" name="Rectangle 35"/>
              <p:cNvSpPr>
                <a:spLocks noChangeArrowheads="1"/>
              </p:cNvSpPr>
              <p:nvPr/>
            </p:nvSpPr>
            <p:spPr bwMode="auto">
              <a:xfrm>
                <a:off x="29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40" name="Rectangle 36"/>
              <p:cNvSpPr>
                <a:spLocks noChangeArrowheads="1"/>
              </p:cNvSpPr>
              <p:nvPr/>
            </p:nvSpPr>
            <p:spPr bwMode="auto">
              <a:xfrm>
                <a:off x="30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41" name="Rectangle 37"/>
              <p:cNvSpPr>
                <a:spLocks noChangeArrowheads="1"/>
              </p:cNvSpPr>
              <p:nvPr/>
            </p:nvSpPr>
            <p:spPr bwMode="auto">
              <a:xfrm>
                <a:off x="31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42" name="Rectangle 38"/>
              <p:cNvSpPr>
                <a:spLocks noChangeArrowheads="1"/>
              </p:cNvSpPr>
              <p:nvPr/>
            </p:nvSpPr>
            <p:spPr bwMode="auto">
              <a:xfrm>
                <a:off x="32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43" name="Rectangle 39"/>
              <p:cNvSpPr>
                <a:spLocks noChangeArrowheads="1"/>
              </p:cNvSpPr>
              <p:nvPr/>
            </p:nvSpPr>
            <p:spPr bwMode="auto">
              <a:xfrm>
                <a:off x="335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44" name="Rectangle 40"/>
              <p:cNvSpPr>
                <a:spLocks noChangeArrowheads="1"/>
              </p:cNvSpPr>
              <p:nvPr/>
            </p:nvSpPr>
            <p:spPr bwMode="auto">
              <a:xfrm>
                <a:off x="345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45" name="Rectangle 41"/>
              <p:cNvSpPr>
                <a:spLocks noChangeArrowheads="1"/>
              </p:cNvSpPr>
              <p:nvPr/>
            </p:nvSpPr>
            <p:spPr bwMode="auto">
              <a:xfrm>
                <a:off x="355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46" name="Rectangle 42"/>
              <p:cNvSpPr>
                <a:spLocks noChangeArrowheads="1"/>
              </p:cNvSpPr>
              <p:nvPr/>
            </p:nvSpPr>
            <p:spPr bwMode="auto">
              <a:xfrm>
                <a:off x="364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47" name="Rectangle 43"/>
              <p:cNvSpPr>
                <a:spLocks noChangeArrowheads="1"/>
              </p:cNvSpPr>
              <p:nvPr/>
            </p:nvSpPr>
            <p:spPr bwMode="auto">
              <a:xfrm>
                <a:off x="374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48" name="Rectangle 44"/>
              <p:cNvSpPr>
                <a:spLocks noChangeArrowheads="1"/>
              </p:cNvSpPr>
              <p:nvPr/>
            </p:nvSpPr>
            <p:spPr bwMode="auto">
              <a:xfrm>
                <a:off x="383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49" name="Rectangle 45"/>
              <p:cNvSpPr>
                <a:spLocks noChangeArrowheads="1"/>
              </p:cNvSpPr>
              <p:nvPr/>
            </p:nvSpPr>
            <p:spPr bwMode="auto">
              <a:xfrm>
                <a:off x="393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50" name="Rectangle 46"/>
              <p:cNvSpPr>
                <a:spLocks noChangeArrowheads="1"/>
              </p:cNvSpPr>
              <p:nvPr/>
            </p:nvSpPr>
            <p:spPr bwMode="auto">
              <a:xfrm>
                <a:off x="403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51" name="Rectangle 47"/>
              <p:cNvSpPr>
                <a:spLocks noChangeArrowheads="1"/>
              </p:cNvSpPr>
              <p:nvPr/>
            </p:nvSpPr>
            <p:spPr bwMode="auto">
              <a:xfrm>
                <a:off x="412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52" name="Rectangle 48"/>
              <p:cNvSpPr>
                <a:spLocks noChangeArrowheads="1"/>
              </p:cNvSpPr>
              <p:nvPr/>
            </p:nvSpPr>
            <p:spPr bwMode="auto">
              <a:xfrm>
                <a:off x="422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53" name="Rectangle 49"/>
              <p:cNvSpPr>
                <a:spLocks noChangeArrowheads="1"/>
              </p:cNvSpPr>
              <p:nvPr/>
            </p:nvSpPr>
            <p:spPr bwMode="auto">
              <a:xfrm>
                <a:off x="431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54" name="Rectangle 50"/>
              <p:cNvSpPr>
                <a:spLocks noChangeArrowheads="1"/>
              </p:cNvSpPr>
              <p:nvPr/>
            </p:nvSpPr>
            <p:spPr bwMode="auto">
              <a:xfrm>
                <a:off x="441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55" name="Rectangle 51"/>
              <p:cNvSpPr>
                <a:spLocks noChangeArrowheads="1"/>
              </p:cNvSpPr>
              <p:nvPr/>
            </p:nvSpPr>
            <p:spPr bwMode="auto">
              <a:xfrm>
                <a:off x="451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56" name="Rectangle 52"/>
              <p:cNvSpPr>
                <a:spLocks noChangeArrowheads="1"/>
              </p:cNvSpPr>
              <p:nvPr/>
            </p:nvSpPr>
            <p:spPr bwMode="auto">
              <a:xfrm>
                <a:off x="460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57" name="Rectangle 53"/>
              <p:cNvSpPr>
                <a:spLocks noChangeArrowheads="1"/>
              </p:cNvSpPr>
              <p:nvPr/>
            </p:nvSpPr>
            <p:spPr bwMode="auto">
              <a:xfrm>
                <a:off x="470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58" name="Rectangle 54"/>
              <p:cNvSpPr>
                <a:spLocks noChangeArrowheads="1"/>
              </p:cNvSpPr>
              <p:nvPr/>
            </p:nvSpPr>
            <p:spPr bwMode="auto">
              <a:xfrm>
                <a:off x="479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59" name="Rectangle 55"/>
              <p:cNvSpPr>
                <a:spLocks noChangeArrowheads="1"/>
              </p:cNvSpPr>
              <p:nvPr/>
            </p:nvSpPr>
            <p:spPr bwMode="auto">
              <a:xfrm>
                <a:off x="48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60" name="Rectangle 56"/>
              <p:cNvSpPr>
                <a:spLocks noChangeArrowheads="1"/>
              </p:cNvSpPr>
              <p:nvPr/>
            </p:nvSpPr>
            <p:spPr bwMode="auto">
              <a:xfrm>
                <a:off x="49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61" name="Rectangle 57"/>
              <p:cNvSpPr>
                <a:spLocks noChangeArrowheads="1"/>
              </p:cNvSpPr>
              <p:nvPr/>
            </p:nvSpPr>
            <p:spPr bwMode="auto">
              <a:xfrm>
                <a:off x="50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62" name="Rectangle 58"/>
              <p:cNvSpPr>
                <a:spLocks noChangeArrowheads="1"/>
              </p:cNvSpPr>
              <p:nvPr/>
            </p:nvSpPr>
            <p:spPr bwMode="auto">
              <a:xfrm>
                <a:off x="51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63" name="Rectangle 59"/>
              <p:cNvSpPr>
                <a:spLocks noChangeArrowheads="1"/>
              </p:cNvSpPr>
              <p:nvPr/>
            </p:nvSpPr>
            <p:spPr bwMode="auto">
              <a:xfrm>
                <a:off x="52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64" name="Rectangle 60"/>
              <p:cNvSpPr>
                <a:spLocks noChangeArrowheads="1"/>
              </p:cNvSpPr>
              <p:nvPr/>
            </p:nvSpPr>
            <p:spPr bwMode="auto">
              <a:xfrm>
                <a:off x="53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65" name="Rectangle 61"/>
              <p:cNvSpPr>
                <a:spLocks noChangeArrowheads="1"/>
              </p:cNvSpPr>
              <p:nvPr/>
            </p:nvSpPr>
            <p:spPr bwMode="auto">
              <a:xfrm>
                <a:off x="54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66" name="Rectangle 62"/>
              <p:cNvSpPr>
                <a:spLocks noChangeArrowheads="1"/>
              </p:cNvSpPr>
              <p:nvPr/>
            </p:nvSpPr>
            <p:spPr bwMode="auto">
              <a:xfrm>
                <a:off x="55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67" name="Rectangle 63"/>
              <p:cNvSpPr>
                <a:spLocks noChangeArrowheads="1"/>
              </p:cNvSpPr>
              <p:nvPr/>
            </p:nvSpPr>
            <p:spPr bwMode="auto">
              <a:xfrm>
                <a:off x="56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grpSp>
        <p:sp>
          <p:nvSpPr>
            <p:cNvPr id="6" name="Rectangle 64"/>
            <p:cNvSpPr>
              <a:spLocks noChangeArrowheads="1"/>
            </p:cNvSpPr>
            <p:nvPr userDrawn="1"/>
          </p:nvSpPr>
          <p:spPr bwMode="auto">
            <a:xfrm>
              <a:off x="429" y="0"/>
              <a:ext cx="5331" cy="4320"/>
            </a:xfrm>
            <a:prstGeom prst="rect">
              <a:avLst/>
            </a:prstGeom>
            <a:solidFill>
              <a:schemeClr val="accent1">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7" name="Rectangle 65"/>
            <p:cNvSpPr>
              <a:spLocks noChangeArrowheads="1"/>
            </p:cNvSpPr>
            <p:nvPr userDrawn="1"/>
          </p:nvSpPr>
          <p:spPr bwMode="auto">
            <a:xfrm>
              <a:off x="0" y="0"/>
              <a:ext cx="5760" cy="321"/>
            </a:xfrm>
            <a:prstGeom prst="rect">
              <a:avLst/>
            </a:prstGeom>
            <a:solidFill>
              <a:schemeClr val="hlink">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grpSp>
      <p:sp>
        <p:nvSpPr>
          <p:cNvPr id="68" name="Rectangle 66"/>
          <p:cNvSpPr>
            <a:spLocks noChangeArrowheads="1"/>
          </p:cNvSpPr>
          <p:nvPr/>
        </p:nvSpPr>
        <p:spPr bwMode="auto">
          <a:xfrm>
            <a:off x="3505200" y="2590800"/>
            <a:ext cx="4892675" cy="76200"/>
          </a:xfrm>
          <a:prstGeom prst="rect">
            <a:avLst/>
          </a:prstGeom>
          <a:solidFill>
            <a:schemeClr val="hlink">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fontAlgn="base" hangingPunct="1">
              <a:spcBef>
                <a:spcPct val="0"/>
              </a:spcBef>
              <a:spcAft>
                <a:spcPct val="0"/>
              </a:spcAft>
            </a:pPr>
            <a:endParaRPr kumimoji="1" lang="en-US" altLang="en-US" sz="2400" b="0">
              <a:solidFill>
                <a:srgbClr val="000000"/>
              </a:solidFill>
              <a:latin typeface="Verdana" pitchFamily="34" charset="0"/>
            </a:endParaRPr>
          </a:p>
        </p:txBody>
      </p:sp>
      <p:sp>
        <p:nvSpPr>
          <p:cNvPr id="387139" name="Rectangle 67"/>
          <p:cNvSpPr>
            <a:spLocks noGrp="1" noChangeArrowheads="1"/>
          </p:cNvSpPr>
          <p:nvPr>
            <p:ph type="ctrTitle" sz="quarter"/>
          </p:nvPr>
        </p:nvSpPr>
        <p:spPr>
          <a:xfrm>
            <a:off x="779463" y="1096963"/>
            <a:ext cx="7678737" cy="1431925"/>
          </a:xfrm>
        </p:spPr>
        <p:txBody>
          <a:bodyPr/>
          <a:lstStyle>
            <a:lvl1pPr algn="r">
              <a:defRPr/>
            </a:lvl1pPr>
          </a:lstStyle>
          <a:p>
            <a:pPr lvl="0"/>
            <a:r>
              <a:rPr lang="en-US" noProof="0" smtClean="0"/>
              <a:t>Click to edit Master title style</a:t>
            </a:r>
          </a:p>
        </p:txBody>
      </p:sp>
      <p:sp>
        <p:nvSpPr>
          <p:cNvPr id="387140" name="Rectangle 68"/>
          <p:cNvSpPr>
            <a:spLocks noGrp="1" noChangeArrowheads="1"/>
          </p:cNvSpPr>
          <p:nvPr>
            <p:ph type="subTitle" sz="quarter" idx="1"/>
          </p:nvPr>
        </p:nvSpPr>
        <p:spPr>
          <a:xfrm>
            <a:off x="4021138" y="2860675"/>
            <a:ext cx="4437062" cy="3114675"/>
          </a:xfrm>
        </p:spPr>
        <p:txBody>
          <a:bodyPr/>
          <a:lstStyle>
            <a:lvl1pPr marL="0" indent="0">
              <a:buFont typeface="Wingdings" pitchFamily="2" charset="2"/>
              <a:buNone/>
              <a:defRPr/>
            </a:lvl1pPr>
          </a:lstStyle>
          <a:p>
            <a:pPr lvl="0"/>
            <a:r>
              <a:rPr lang="en-US" noProof="0" smtClean="0"/>
              <a:t>Click to edit Master subtitle style</a:t>
            </a:r>
          </a:p>
        </p:txBody>
      </p:sp>
      <p:sp>
        <p:nvSpPr>
          <p:cNvPr id="69" name="Rectangle 69"/>
          <p:cNvSpPr>
            <a:spLocks noGrp="1" noChangeArrowheads="1"/>
          </p:cNvSpPr>
          <p:nvPr>
            <p:ph type="dt" sz="quarter" idx="10"/>
          </p:nvPr>
        </p:nvSpPr>
        <p:spPr>
          <a:xfrm>
            <a:off x="685800" y="6248400"/>
            <a:ext cx="1905000" cy="457200"/>
          </a:xfrm>
        </p:spPr>
        <p:txBody>
          <a:bodyPr/>
          <a:lstStyle>
            <a:lvl1pPr>
              <a:defRPr/>
            </a:lvl1pPr>
          </a:lstStyle>
          <a:p>
            <a:pPr>
              <a:defRPr/>
            </a:pPr>
            <a:endParaRPr lang="en-US">
              <a:solidFill>
                <a:srgbClr val="000000"/>
              </a:solidFill>
            </a:endParaRPr>
          </a:p>
        </p:txBody>
      </p:sp>
      <p:sp>
        <p:nvSpPr>
          <p:cNvPr id="70" name="Rectangle 70"/>
          <p:cNvSpPr>
            <a:spLocks noGrp="1" noChangeArrowheads="1"/>
          </p:cNvSpPr>
          <p:nvPr>
            <p:ph type="ftr" sz="quarter" idx="11"/>
          </p:nvPr>
        </p:nvSpPr>
        <p:spPr>
          <a:xfrm>
            <a:off x="3124200" y="6248400"/>
            <a:ext cx="2895600" cy="457200"/>
          </a:xfrm>
        </p:spPr>
        <p:txBody>
          <a:bodyPr/>
          <a:lstStyle>
            <a:lvl1pPr>
              <a:defRPr/>
            </a:lvl1pPr>
          </a:lstStyle>
          <a:p>
            <a:pPr>
              <a:defRPr/>
            </a:pPr>
            <a:endParaRPr lang="en-US">
              <a:solidFill>
                <a:srgbClr val="000000"/>
              </a:solidFill>
            </a:endParaRPr>
          </a:p>
        </p:txBody>
      </p:sp>
      <p:sp>
        <p:nvSpPr>
          <p:cNvPr id="71" name="Rectangle 71"/>
          <p:cNvSpPr>
            <a:spLocks noGrp="1" noChangeArrowheads="1"/>
          </p:cNvSpPr>
          <p:nvPr>
            <p:ph type="sldNum" sz="quarter" idx="12"/>
          </p:nvPr>
        </p:nvSpPr>
        <p:spPr>
          <a:xfrm>
            <a:off x="6553200" y="6248400"/>
            <a:ext cx="1905000" cy="457200"/>
          </a:xfrm>
        </p:spPr>
        <p:txBody>
          <a:bodyPr/>
          <a:lstStyle>
            <a:lvl1pPr>
              <a:defRPr/>
            </a:lvl1pPr>
          </a:lstStyle>
          <a:p>
            <a:pPr>
              <a:defRPr/>
            </a:pPr>
            <a:fld id="{8E949DB2-75CB-4970-AE94-F65DABFBD7C2}" type="slidenum">
              <a:rPr lang="en-US">
                <a:solidFill>
                  <a:srgbClr val="000000"/>
                </a:solidFill>
              </a:rPr>
              <a:pPr>
                <a:defRPr/>
              </a:pPr>
              <a:t>‹N›</a:t>
            </a:fld>
            <a:endParaRPr lang="en-US">
              <a:solidFill>
                <a:srgbClr val="000000"/>
              </a:solidFill>
            </a:endParaRPr>
          </a:p>
        </p:txBody>
      </p:sp>
    </p:spTree>
    <p:extLst>
      <p:ext uri="{BB962C8B-B14F-4D97-AF65-F5344CB8AC3E}">
        <p14:creationId xmlns:p14="http://schemas.microsoft.com/office/powerpoint/2010/main" val="3403671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6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9"/>
          <p:cNvSpPr>
            <a:spLocks noGrp="1" noChangeArrowheads="1"/>
          </p:cNvSpPr>
          <p:nvPr>
            <p:ph type="sldNum" sz="quarter" idx="12"/>
          </p:nvPr>
        </p:nvSpPr>
        <p:spPr>
          <a:ln/>
        </p:spPr>
        <p:txBody>
          <a:bodyPr/>
          <a:lstStyle>
            <a:lvl1pPr>
              <a:defRPr/>
            </a:lvl1pPr>
          </a:lstStyle>
          <a:p>
            <a:pPr>
              <a:defRPr/>
            </a:pPr>
            <a:fld id="{660E7F04-1C81-4AC0-9AB2-B5D5FC90CF72}" type="slidenum">
              <a:rPr lang="en-US">
                <a:solidFill>
                  <a:srgbClr val="000000"/>
                </a:solidFill>
              </a:rPr>
              <a:pPr>
                <a:defRPr/>
              </a:pPr>
              <a:t>‹N›</a:t>
            </a:fld>
            <a:endParaRPr lang="en-US">
              <a:solidFill>
                <a:srgbClr val="000000"/>
              </a:solidFill>
            </a:endParaRPr>
          </a:p>
        </p:txBody>
      </p:sp>
    </p:spTree>
    <p:extLst>
      <p:ext uri="{BB962C8B-B14F-4D97-AF65-F5344CB8AC3E}">
        <p14:creationId xmlns:p14="http://schemas.microsoft.com/office/powerpoint/2010/main" val="3423737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4525" y="192088"/>
            <a:ext cx="2039938" cy="59039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71538" y="192088"/>
            <a:ext cx="5970587" cy="59039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6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9"/>
          <p:cNvSpPr>
            <a:spLocks noGrp="1" noChangeArrowheads="1"/>
          </p:cNvSpPr>
          <p:nvPr>
            <p:ph type="sldNum" sz="quarter" idx="12"/>
          </p:nvPr>
        </p:nvSpPr>
        <p:spPr>
          <a:ln/>
        </p:spPr>
        <p:txBody>
          <a:bodyPr/>
          <a:lstStyle>
            <a:lvl1pPr>
              <a:defRPr/>
            </a:lvl1pPr>
          </a:lstStyle>
          <a:p>
            <a:pPr>
              <a:defRPr/>
            </a:pPr>
            <a:fld id="{0E3C1B4A-DCFE-43B3-9C92-6DDE9E70B107}" type="slidenum">
              <a:rPr lang="en-US">
                <a:solidFill>
                  <a:srgbClr val="000000"/>
                </a:solidFill>
              </a:rPr>
              <a:pPr>
                <a:defRPr/>
              </a:pPr>
              <a:t>‹N›</a:t>
            </a:fld>
            <a:endParaRPr lang="en-US">
              <a:solidFill>
                <a:srgbClr val="000000"/>
              </a:solidFill>
            </a:endParaRPr>
          </a:p>
        </p:txBody>
      </p:sp>
    </p:spTree>
    <p:extLst>
      <p:ext uri="{BB962C8B-B14F-4D97-AF65-F5344CB8AC3E}">
        <p14:creationId xmlns:p14="http://schemas.microsoft.com/office/powerpoint/2010/main" val="18968918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29378" name="Group 2"/>
          <p:cNvGrpSpPr>
            <a:grpSpLocks/>
          </p:cNvGrpSpPr>
          <p:nvPr/>
        </p:nvGrpSpPr>
        <p:grpSpPr bwMode="auto">
          <a:xfrm>
            <a:off x="-3175" y="0"/>
            <a:ext cx="9147175" cy="6867525"/>
            <a:chOff x="-2" y="0"/>
            <a:chExt cx="5762" cy="4326"/>
          </a:xfrm>
        </p:grpSpPr>
        <p:grpSp>
          <p:nvGrpSpPr>
            <p:cNvPr id="229379" name="Group 3"/>
            <p:cNvGrpSpPr>
              <a:grpSpLocks/>
            </p:cNvGrpSpPr>
            <p:nvPr userDrawn="1"/>
          </p:nvGrpSpPr>
          <p:grpSpPr bwMode="auto">
            <a:xfrm>
              <a:off x="-2" y="0"/>
              <a:ext cx="5712" cy="4326"/>
              <a:chOff x="-2" y="0"/>
              <a:chExt cx="5712" cy="4326"/>
            </a:xfrm>
          </p:grpSpPr>
          <p:sp>
            <p:nvSpPr>
              <p:cNvPr id="229380" name="Rectangle 4"/>
              <p:cNvSpPr>
                <a:spLocks noChangeArrowheads="1"/>
              </p:cNvSpPr>
              <p:nvPr/>
            </p:nvSpPr>
            <p:spPr bwMode="auto">
              <a:xfrm>
                <a:off x="-2" y="0"/>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81" name="Rectangle 5"/>
              <p:cNvSpPr>
                <a:spLocks noChangeArrowheads="1"/>
              </p:cNvSpPr>
              <p:nvPr/>
            </p:nvSpPr>
            <p:spPr bwMode="auto">
              <a:xfrm>
                <a:off x="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82" name="Rectangle 6"/>
              <p:cNvSpPr>
                <a:spLocks noChangeArrowheads="1"/>
              </p:cNvSpPr>
              <p:nvPr/>
            </p:nvSpPr>
            <p:spPr bwMode="auto">
              <a:xfrm>
                <a:off x="1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83" name="Rectangle 7"/>
              <p:cNvSpPr>
                <a:spLocks noChangeArrowheads="1"/>
              </p:cNvSpPr>
              <p:nvPr/>
            </p:nvSpPr>
            <p:spPr bwMode="auto">
              <a:xfrm>
                <a:off x="2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84" name="Rectangle 8"/>
              <p:cNvSpPr>
                <a:spLocks noChangeArrowheads="1"/>
              </p:cNvSpPr>
              <p:nvPr/>
            </p:nvSpPr>
            <p:spPr bwMode="auto">
              <a:xfrm>
                <a:off x="3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85" name="Rectangle 9"/>
              <p:cNvSpPr>
                <a:spLocks noChangeArrowheads="1"/>
              </p:cNvSpPr>
              <p:nvPr/>
            </p:nvSpPr>
            <p:spPr bwMode="auto">
              <a:xfrm>
                <a:off x="4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86" name="Rectangle 10"/>
              <p:cNvSpPr>
                <a:spLocks noChangeArrowheads="1"/>
              </p:cNvSpPr>
              <p:nvPr/>
            </p:nvSpPr>
            <p:spPr bwMode="auto">
              <a:xfrm>
                <a:off x="5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87" name="Rectangle 11"/>
              <p:cNvSpPr>
                <a:spLocks noChangeArrowheads="1"/>
              </p:cNvSpPr>
              <p:nvPr/>
            </p:nvSpPr>
            <p:spPr bwMode="auto">
              <a:xfrm>
                <a:off x="6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88" name="Rectangle 12"/>
              <p:cNvSpPr>
                <a:spLocks noChangeArrowheads="1"/>
              </p:cNvSpPr>
              <p:nvPr/>
            </p:nvSpPr>
            <p:spPr bwMode="auto">
              <a:xfrm>
                <a:off x="7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89" name="Rectangle 13"/>
              <p:cNvSpPr>
                <a:spLocks noChangeArrowheads="1"/>
              </p:cNvSpPr>
              <p:nvPr/>
            </p:nvSpPr>
            <p:spPr bwMode="auto">
              <a:xfrm>
                <a:off x="8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90" name="Rectangle 14"/>
              <p:cNvSpPr>
                <a:spLocks noChangeArrowheads="1"/>
              </p:cNvSpPr>
              <p:nvPr/>
            </p:nvSpPr>
            <p:spPr bwMode="auto">
              <a:xfrm>
                <a:off x="95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91" name="Rectangle 15"/>
              <p:cNvSpPr>
                <a:spLocks noChangeArrowheads="1"/>
              </p:cNvSpPr>
              <p:nvPr/>
            </p:nvSpPr>
            <p:spPr bwMode="auto">
              <a:xfrm>
                <a:off x="105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92" name="Rectangle 16"/>
              <p:cNvSpPr>
                <a:spLocks noChangeArrowheads="1"/>
              </p:cNvSpPr>
              <p:nvPr/>
            </p:nvSpPr>
            <p:spPr bwMode="auto">
              <a:xfrm>
                <a:off x="115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93" name="Rectangle 17"/>
              <p:cNvSpPr>
                <a:spLocks noChangeArrowheads="1"/>
              </p:cNvSpPr>
              <p:nvPr/>
            </p:nvSpPr>
            <p:spPr bwMode="auto">
              <a:xfrm>
                <a:off x="124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94" name="Rectangle 18"/>
              <p:cNvSpPr>
                <a:spLocks noChangeArrowheads="1"/>
              </p:cNvSpPr>
              <p:nvPr/>
            </p:nvSpPr>
            <p:spPr bwMode="auto">
              <a:xfrm>
                <a:off x="134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95" name="Rectangle 19"/>
              <p:cNvSpPr>
                <a:spLocks noChangeArrowheads="1"/>
              </p:cNvSpPr>
              <p:nvPr/>
            </p:nvSpPr>
            <p:spPr bwMode="auto">
              <a:xfrm>
                <a:off x="143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96" name="Rectangle 20"/>
              <p:cNvSpPr>
                <a:spLocks noChangeArrowheads="1"/>
              </p:cNvSpPr>
              <p:nvPr/>
            </p:nvSpPr>
            <p:spPr bwMode="auto">
              <a:xfrm>
                <a:off x="153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97" name="Rectangle 21"/>
              <p:cNvSpPr>
                <a:spLocks noChangeArrowheads="1"/>
              </p:cNvSpPr>
              <p:nvPr/>
            </p:nvSpPr>
            <p:spPr bwMode="auto">
              <a:xfrm>
                <a:off x="163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98" name="Rectangle 22"/>
              <p:cNvSpPr>
                <a:spLocks noChangeArrowheads="1"/>
              </p:cNvSpPr>
              <p:nvPr/>
            </p:nvSpPr>
            <p:spPr bwMode="auto">
              <a:xfrm>
                <a:off x="172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399" name="Rectangle 23"/>
              <p:cNvSpPr>
                <a:spLocks noChangeArrowheads="1"/>
              </p:cNvSpPr>
              <p:nvPr/>
            </p:nvSpPr>
            <p:spPr bwMode="auto">
              <a:xfrm>
                <a:off x="182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00" name="Rectangle 24"/>
              <p:cNvSpPr>
                <a:spLocks noChangeArrowheads="1"/>
              </p:cNvSpPr>
              <p:nvPr/>
            </p:nvSpPr>
            <p:spPr bwMode="auto">
              <a:xfrm>
                <a:off x="191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01" name="Rectangle 25"/>
              <p:cNvSpPr>
                <a:spLocks noChangeArrowheads="1"/>
              </p:cNvSpPr>
              <p:nvPr/>
            </p:nvSpPr>
            <p:spPr bwMode="auto">
              <a:xfrm>
                <a:off x="201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02" name="Rectangle 26"/>
              <p:cNvSpPr>
                <a:spLocks noChangeArrowheads="1"/>
              </p:cNvSpPr>
              <p:nvPr/>
            </p:nvSpPr>
            <p:spPr bwMode="auto">
              <a:xfrm>
                <a:off x="211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03" name="Rectangle 27"/>
              <p:cNvSpPr>
                <a:spLocks noChangeArrowheads="1"/>
              </p:cNvSpPr>
              <p:nvPr/>
            </p:nvSpPr>
            <p:spPr bwMode="auto">
              <a:xfrm>
                <a:off x="220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04" name="Rectangle 28"/>
              <p:cNvSpPr>
                <a:spLocks noChangeArrowheads="1"/>
              </p:cNvSpPr>
              <p:nvPr/>
            </p:nvSpPr>
            <p:spPr bwMode="auto">
              <a:xfrm>
                <a:off x="230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05" name="Rectangle 29"/>
              <p:cNvSpPr>
                <a:spLocks noChangeArrowheads="1"/>
              </p:cNvSpPr>
              <p:nvPr/>
            </p:nvSpPr>
            <p:spPr bwMode="auto">
              <a:xfrm>
                <a:off x="239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06" name="Rectangle 30"/>
              <p:cNvSpPr>
                <a:spLocks noChangeArrowheads="1"/>
              </p:cNvSpPr>
              <p:nvPr/>
            </p:nvSpPr>
            <p:spPr bwMode="auto">
              <a:xfrm>
                <a:off x="24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07" name="Rectangle 31"/>
              <p:cNvSpPr>
                <a:spLocks noChangeArrowheads="1"/>
              </p:cNvSpPr>
              <p:nvPr/>
            </p:nvSpPr>
            <p:spPr bwMode="auto">
              <a:xfrm>
                <a:off x="25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08" name="Rectangle 32"/>
              <p:cNvSpPr>
                <a:spLocks noChangeArrowheads="1"/>
              </p:cNvSpPr>
              <p:nvPr/>
            </p:nvSpPr>
            <p:spPr bwMode="auto">
              <a:xfrm>
                <a:off x="26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09" name="Rectangle 33"/>
              <p:cNvSpPr>
                <a:spLocks noChangeArrowheads="1"/>
              </p:cNvSpPr>
              <p:nvPr/>
            </p:nvSpPr>
            <p:spPr bwMode="auto">
              <a:xfrm>
                <a:off x="27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10" name="Rectangle 34"/>
              <p:cNvSpPr>
                <a:spLocks noChangeArrowheads="1"/>
              </p:cNvSpPr>
              <p:nvPr/>
            </p:nvSpPr>
            <p:spPr bwMode="auto">
              <a:xfrm>
                <a:off x="28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11" name="Rectangle 35"/>
              <p:cNvSpPr>
                <a:spLocks noChangeArrowheads="1"/>
              </p:cNvSpPr>
              <p:nvPr/>
            </p:nvSpPr>
            <p:spPr bwMode="auto">
              <a:xfrm>
                <a:off x="29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12" name="Rectangle 36"/>
              <p:cNvSpPr>
                <a:spLocks noChangeArrowheads="1"/>
              </p:cNvSpPr>
              <p:nvPr/>
            </p:nvSpPr>
            <p:spPr bwMode="auto">
              <a:xfrm>
                <a:off x="30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13" name="Rectangle 37"/>
              <p:cNvSpPr>
                <a:spLocks noChangeArrowheads="1"/>
              </p:cNvSpPr>
              <p:nvPr/>
            </p:nvSpPr>
            <p:spPr bwMode="auto">
              <a:xfrm>
                <a:off x="31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14" name="Rectangle 38"/>
              <p:cNvSpPr>
                <a:spLocks noChangeArrowheads="1"/>
              </p:cNvSpPr>
              <p:nvPr/>
            </p:nvSpPr>
            <p:spPr bwMode="auto">
              <a:xfrm>
                <a:off x="32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15" name="Rectangle 39"/>
              <p:cNvSpPr>
                <a:spLocks noChangeArrowheads="1"/>
              </p:cNvSpPr>
              <p:nvPr/>
            </p:nvSpPr>
            <p:spPr bwMode="auto">
              <a:xfrm>
                <a:off x="335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16" name="Rectangle 40"/>
              <p:cNvSpPr>
                <a:spLocks noChangeArrowheads="1"/>
              </p:cNvSpPr>
              <p:nvPr/>
            </p:nvSpPr>
            <p:spPr bwMode="auto">
              <a:xfrm>
                <a:off x="345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17" name="Rectangle 41"/>
              <p:cNvSpPr>
                <a:spLocks noChangeArrowheads="1"/>
              </p:cNvSpPr>
              <p:nvPr/>
            </p:nvSpPr>
            <p:spPr bwMode="auto">
              <a:xfrm>
                <a:off x="355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18" name="Rectangle 42"/>
              <p:cNvSpPr>
                <a:spLocks noChangeArrowheads="1"/>
              </p:cNvSpPr>
              <p:nvPr/>
            </p:nvSpPr>
            <p:spPr bwMode="auto">
              <a:xfrm>
                <a:off x="364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19" name="Rectangle 43"/>
              <p:cNvSpPr>
                <a:spLocks noChangeArrowheads="1"/>
              </p:cNvSpPr>
              <p:nvPr/>
            </p:nvSpPr>
            <p:spPr bwMode="auto">
              <a:xfrm>
                <a:off x="374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20" name="Rectangle 44"/>
              <p:cNvSpPr>
                <a:spLocks noChangeArrowheads="1"/>
              </p:cNvSpPr>
              <p:nvPr/>
            </p:nvSpPr>
            <p:spPr bwMode="auto">
              <a:xfrm>
                <a:off x="383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21" name="Rectangle 45"/>
              <p:cNvSpPr>
                <a:spLocks noChangeArrowheads="1"/>
              </p:cNvSpPr>
              <p:nvPr/>
            </p:nvSpPr>
            <p:spPr bwMode="auto">
              <a:xfrm>
                <a:off x="393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22" name="Rectangle 46"/>
              <p:cNvSpPr>
                <a:spLocks noChangeArrowheads="1"/>
              </p:cNvSpPr>
              <p:nvPr/>
            </p:nvSpPr>
            <p:spPr bwMode="auto">
              <a:xfrm>
                <a:off x="403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23" name="Rectangle 47"/>
              <p:cNvSpPr>
                <a:spLocks noChangeArrowheads="1"/>
              </p:cNvSpPr>
              <p:nvPr/>
            </p:nvSpPr>
            <p:spPr bwMode="auto">
              <a:xfrm>
                <a:off x="412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24" name="Rectangle 48"/>
              <p:cNvSpPr>
                <a:spLocks noChangeArrowheads="1"/>
              </p:cNvSpPr>
              <p:nvPr/>
            </p:nvSpPr>
            <p:spPr bwMode="auto">
              <a:xfrm>
                <a:off x="422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25" name="Rectangle 49"/>
              <p:cNvSpPr>
                <a:spLocks noChangeArrowheads="1"/>
              </p:cNvSpPr>
              <p:nvPr/>
            </p:nvSpPr>
            <p:spPr bwMode="auto">
              <a:xfrm>
                <a:off x="431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26" name="Rectangle 50"/>
              <p:cNvSpPr>
                <a:spLocks noChangeArrowheads="1"/>
              </p:cNvSpPr>
              <p:nvPr/>
            </p:nvSpPr>
            <p:spPr bwMode="auto">
              <a:xfrm>
                <a:off x="441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27" name="Rectangle 51"/>
              <p:cNvSpPr>
                <a:spLocks noChangeArrowheads="1"/>
              </p:cNvSpPr>
              <p:nvPr/>
            </p:nvSpPr>
            <p:spPr bwMode="auto">
              <a:xfrm>
                <a:off x="451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28" name="Rectangle 52"/>
              <p:cNvSpPr>
                <a:spLocks noChangeArrowheads="1"/>
              </p:cNvSpPr>
              <p:nvPr/>
            </p:nvSpPr>
            <p:spPr bwMode="auto">
              <a:xfrm>
                <a:off x="460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29" name="Rectangle 53"/>
              <p:cNvSpPr>
                <a:spLocks noChangeArrowheads="1"/>
              </p:cNvSpPr>
              <p:nvPr/>
            </p:nvSpPr>
            <p:spPr bwMode="auto">
              <a:xfrm>
                <a:off x="470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30" name="Rectangle 54"/>
              <p:cNvSpPr>
                <a:spLocks noChangeArrowheads="1"/>
              </p:cNvSpPr>
              <p:nvPr/>
            </p:nvSpPr>
            <p:spPr bwMode="auto">
              <a:xfrm>
                <a:off x="479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31" name="Rectangle 55"/>
              <p:cNvSpPr>
                <a:spLocks noChangeArrowheads="1"/>
              </p:cNvSpPr>
              <p:nvPr/>
            </p:nvSpPr>
            <p:spPr bwMode="auto">
              <a:xfrm>
                <a:off x="48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32" name="Rectangle 56"/>
              <p:cNvSpPr>
                <a:spLocks noChangeArrowheads="1"/>
              </p:cNvSpPr>
              <p:nvPr/>
            </p:nvSpPr>
            <p:spPr bwMode="auto">
              <a:xfrm>
                <a:off x="49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33" name="Rectangle 57"/>
              <p:cNvSpPr>
                <a:spLocks noChangeArrowheads="1"/>
              </p:cNvSpPr>
              <p:nvPr/>
            </p:nvSpPr>
            <p:spPr bwMode="auto">
              <a:xfrm>
                <a:off x="50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34" name="Rectangle 58"/>
              <p:cNvSpPr>
                <a:spLocks noChangeArrowheads="1"/>
              </p:cNvSpPr>
              <p:nvPr/>
            </p:nvSpPr>
            <p:spPr bwMode="auto">
              <a:xfrm>
                <a:off x="51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35" name="Rectangle 59"/>
              <p:cNvSpPr>
                <a:spLocks noChangeArrowheads="1"/>
              </p:cNvSpPr>
              <p:nvPr/>
            </p:nvSpPr>
            <p:spPr bwMode="auto">
              <a:xfrm>
                <a:off x="52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36" name="Rectangle 60"/>
              <p:cNvSpPr>
                <a:spLocks noChangeArrowheads="1"/>
              </p:cNvSpPr>
              <p:nvPr/>
            </p:nvSpPr>
            <p:spPr bwMode="auto">
              <a:xfrm>
                <a:off x="53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37" name="Rectangle 61"/>
              <p:cNvSpPr>
                <a:spLocks noChangeArrowheads="1"/>
              </p:cNvSpPr>
              <p:nvPr/>
            </p:nvSpPr>
            <p:spPr bwMode="auto">
              <a:xfrm>
                <a:off x="54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38" name="Rectangle 62"/>
              <p:cNvSpPr>
                <a:spLocks noChangeArrowheads="1"/>
              </p:cNvSpPr>
              <p:nvPr/>
            </p:nvSpPr>
            <p:spPr bwMode="auto">
              <a:xfrm>
                <a:off x="55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39" name="Rectangle 63"/>
              <p:cNvSpPr>
                <a:spLocks noChangeArrowheads="1"/>
              </p:cNvSpPr>
              <p:nvPr/>
            </p:nvSpPr>
            <p:spPr bwMode="auto">
              <a:xfrm>
                <a:off x="56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grpSp>
        <p:sp>
          <p:nvSpPr>
            <p:cNvPr id="229440" name="Rectangle 64"/>
            <p:cNvSpPr>
              <a:spLocks noChangeArrowheads="1"/>
            </p:cNvSpPr>
            <p:nvPr userDrawn="1"/>
          </p:nvSpPr>
          <p:spPr bwMode="auto">
            <a:xfrm>
              <a:off x="429" y="0"/>
              <a:ext cx="5331" cy="4320"/>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9441" name="Rectangle 65"/>
            <p:cNvSpPr>
              <a:spLocks noChangeArrowheads="1"/>
            </p:cNvSpPr>
            <p:nvPr userDrawn="1"/>
          </p:nvSpPr>
          <p:spPr bwMode="auto">
            <a:xfrm>
              <a:off x="0" y="0"/>
              <a:ext cx="5760" cy="321"/>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grpSp>
      <p:sp>
        <p:nvSpPr>
          <p:cNvPr id="229442" name="Rectangle 66"/>
          <p:cNvSpPr>
            <a:spLocks noChangeArrowheads="1"/>
          </p:cNvSpPr>
          <p:nvPr/>
        </p:nvSpPr>
        <p:spPr bwMode="auto">
          <a:xfrm>
            <a:off x="3505200" y="2590800"/>
            <a:ext cx="4892675" cy="76200"/>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en-US" sz="2400">
              <a:solidFill>
                <a:srgbClr val="000000"/>
              </a:solidFill>
            </a:endParaRPr>
          </a:p>
        </p:txBody>
      </p:sp>
      <p:sp>
        <p:nvSpPr>
          <p:cNvPr id="229443" name="Rectangle 67"/>
          <p:cNvSpPr>
            <a:spLocks noGrp="1" noChangeArrowheads="1"/>
          </p:cNvSpPr>
          <p:nvPr>
            <p:ph type="ctrTitle" sz="quarter"/>
          </p:nvPr>
        </p:nvSpPr>
        <p:spPr>
          <a:xfrm>
            <a:off x="779463" y="1096963"/>
            <a:ext cx="7678737" cy="1431925"/>
          </a:xfrm>
        </p:spPr>
        <p:txBody>
          <a:bodyPr/>
          <a:lstStyle>
            <a:lvl1pPr algn="r">
              <a:defRPr/>
            </a:lvl1pPr>
          </a:lstStyle>
          <a:p>
            <a:pPr lvl="0"/>
            <a:r>
              <a:rPr lang="en-US" noProof="0" smtClean="0"/>
              <a:t>Click to edit Master title style</a:t>
            </a:r>
          </a:p>
        </p:txBody>
      </p:sp>
      <p:sp>
        <p:nvSpPr>
          <p:cNvPr id="229444" name="Rectangle 68"/>
          <p:cNvSpPr>
            <a:spLocks noGrp="1" noChangeArrowheads="1"/>
          </p:cNvSpPr>
          <p:nvPr>
            <p:ph type="subTitle" sz="quarter" idx="1"/>
          </p:nvPr>
        </p:nvSpPr>
        <p:spPr>
          <a:xfrm>
            <a:off x="4021138" y="2860675"/>
            <a:ext cx="4437062" cy="3114675"/>
          </a:xfrm>
        </p:spPr>
        <p:txBody>
          <a:bodyPr/>
          <a:lstStyle>
            <a:lvl1pPr marL="0" indent="0">
              <a:buFont typeface="Wingdings" pitchFamily="2" charset="2"/>
              <a:buNone/>
              <a:defRPr/>
            </a:lvl1pPr>
          </a:lstStyle>
          <a:p>
            <a:pPr lvl="0"/>
            <a:r>
              <a:rPr lang="en-US" noProof="0" smtClean="0"/>
              <a:t>Click to edit Master subtitle style</a:t>
            </a:r>
          </a:p>
        </p:txBody>
      </p:sp>
      <p:sp>
        <p:nvSpPr>
          <p:cNvPr id="229445" name="Rectangle 69"/>
          <p:cNvSpPr>
            <a:spLocks noGrp="1" noChangeArrowheads="1"/>
          </p:cNvSpPr>
          <p:nvPr>
            <p:ph type="dt" sz="quarter" idx="2"/>
          </p:nvPr>
        </p:nvSpPr>
        <p:spPr>
          <a:xfrm>
            <a:off x="685800" y="6248400"/>
            <a:ext cx="1905000" cy="457200"/>
          </a:xfrm>
        </p:spPr>
        <p:txBody>
          <a:bodyPr/>
          <a:lstStyle>
            <a:lvl1pPr>
              <a:defRPr/>
            </a:lvl1pPr>
          </a:lstStyle>
          <a:p>
            <a:endParaRPr lang="en-US">
              <a:solidFill>
                <a:srgbClr val="000000"/>
              </a:solidFill>
            </a:endParaRPr>
          </a:p>
        </p:txBody>
      </p:sp>
      <p:sp>
        <p:nvSpPr>
          <p:cNvPr id="229446" name="Rectangle 70"/>
          <p:cNvSpPr>
            <a:spLocks noGrp="1" noChangeArrowheads="1"/>
          </p:cNvSpPr>
          <p:nvPr>
            <p:ph type="ftr" sz="quarter" idx="3"/>
          </p:nvPr>
        </p:nvSpPr>
        <p:spPr>
          <a:xfrm>
            <a:off x="3124200" y="6248400"/>
            <a:ext cx="2895600" cy="457200"/>
          </a:xfrm>
        </p:spPr>
        <p:txBody>
          <a:bodyPr/>
          <a:lstStyle>
            <a:lvl1pPr>
              <a:defRPr/>
            </a:lvl1pPr>
          </a:lstStyle>
          <a:p>
            <a:endParaRPr lang="en-US">
              <a:solidFill>
                <a:srgbClr val="000000"/>
              </a:solidFill>
            </a:endParaRPr>
          </a:p>
        </p:txBody>
      </p:sp>
      <p:sp>
        <p:nvSpPr>
          <p:cNvPr id="229447" name="Rectangle 71"/>
          <p:cNvSpPr>
            <a:spLocks noGrp="1" noChangeArrowheads="1"/>
          </p:cNvSpPr>
          <p:nvPr>
            <p:ph type="sldNum" sz="quarter" idx="4"/>
          </p:nvPr>
        </p:nvSpPr>
        <p:spPr>
          <a:xfrm>
            <a:off x="6553200" y="6248400"/>
            <a:ext cx="1905000" cy="457200"/>
          </a:xfrm>
        </p:spPr>
        <p:txBody>
          <a:bodyPr/>
          <a:lstStyle>
            <a:lvl1pPr>
              <a:defRPr/>
            </a:lvl1pPr>
          </a:lstStyle>
          <a:p>
            <a:fld id="{DE5F99E8-96B5-41E3-A665-42CB01C5CBB1}"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5595483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28B6554F-BF50-4ED5-8A6B-89697BD76B1F}"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7495770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803D0E7-CF96-4B7D-AAF3-6DD74F12E108}"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38624581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2813" y="1905000"/>
            <a:ext cx="39782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43488" y="1905000"/>
            <a:ext cx="3979862"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19AE625-DDF2-401E-A816-70FC4C43B929}"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3539728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A180FBE3-F17E-4A8C-A4FA-EE795311392C}"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17102273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8BE7D367-2637-40AB-B29A-4D06EF6C1DF0}"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40029813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E6754EDF-D43B-4D93-9191-F952A7238D8F}"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17389896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0CB58965-7D20-408D-BC3B-FD24A4341038}"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3686769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6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9"/>
          <p:cNvSpPr>
            <a:spLocks noGrp="1" noChangeArrowheads="1"/>
          </p:cNvSpPr>
          <p:nvPr>
            <p:ph type="sldNum" sz="quarter" idx="12"/>
          </p:nvPr>
        </p:nvSpPr>
        <p:spPr>
          <a:ln/>
        </p:spPr>
        <p:txBody>
          <a:bodyPr/>
          <a:lstStyle>
            <a:lvl1pPr>
              <a:defRPr/>
            </a:lvl1pPr>
          </a:lstStyle>
          <a:p>
            <a:pPr>
              <a:defRPr/>
            </a:pPr>
            <a:fld id="{89490723-466C-405B-B5C4-F742DECB4771}" type="slidenum">
              <a:rPr lang="en-US">
                <a:solidFill>
                  <a:srgbClr val="000000"/>
                </a:solidFill>
              </a:rPr>
              <a:pPr>
                <a:defRPr/>
              </a:pPr>
              <a:t>‹N›</a:t>
            </a:fld>
            <a:endParaRPr lang="en-US">
              <a:solidFill>
                <a:srgbClr val="000000"/>
              </a:solidFill>
            </a:endParaRPr>
          </a:p>
        </p:txBody>
      </p:sp>
    </p:spTree>
    <p:extLst>
      <p:ext uri="{BB962C8B-B14F-4D97-AF65-F5344CB8AC3E}">
        <p14:creationId xmlns:p14="http://schemas.microsoft.com/office/powerpoint/2010/main" val="958050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411E588C-57F9-4DAE-900F-1180607B684B}"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1187606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DEA552F6-2D93-4BC1-A052-1AD25B570776}"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27499972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4525" y="192088"/>
            <a:ext cx="2039938" cy="59039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71538" y="192088"/>
            <a:ext cx="5970587" cy="59039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E05D2434-125D-4603-9E7F-3002B49176B6}"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29012903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194" name="Group 2"/>
          <p:cNvGrpSpPr>
            <a:grpSpLocks/>
          </p:cNvGrpSpPr>
          <p:nvPr/>
        </p:nvGrpSpPr>
        <p:grpSpPr bwMode="auto">
          <a:xfrm>
            <a:off x="-3175" y="0"/>
            <a:ext cx="9147175" cy="6867525"/>
            <a:chOff x="-2" y="0"/>
            <a:chExt cx="5762" cy="4326"/>
          </a:xfrm>
        </p:grpSpPr>
        <p:grpSp>
          <p:nvGrpSpPr>
            <p:cNvPr id="8195" name="Group 3"/>
            <p:cNvGrpSpPr>
              <a:grpSpLocks/>
            </p:cNvGrpSpPr>
            <p:nvPr userDrawn="1"/>
          </p:nvGrpSpPr>
          <p:grpSpPr bwMode="auto">
            <a:xfrm>
              <a:off x="-2" y="0"/>
              <a:ext cx="5712" cy="4326"/>
              <a:chOff x="-2" y="0"/>
              <a:chExt cx="5712" cy="4326"/>
            </a:xfrm>
          </p:grpSpPr>
          <p:sp>
            <p:nvSpPr>
              <p:cNvPr id="8196" name="Rectangle 4"/>
              <p:cNvSpPr>
                <a:spLocks noChangeArrowheads="1"/>
              </p:cNvSpPr>
              <p:nvPr/>
            </p:nvSpPr>
            <p:spPr bwMode="auto">
              <a:xfrm>
                <a:off x="-2" y="0"/>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197" name="Rectangle 5"/>
              <p:cNvSpPr>
                <a:spLocks noChangeArrowheads="1"/>
              </p:cNvSpPr>
              <p:nvPr/>
            </p:nvSpPr>
            <p:spPr bwMode="auto">
              <a:xfrm>
                <a:off x="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198" name="Rectangle 6"/>
              <p:cNvSpPr>
                <a:spLocks noChangeArrowheads="1"/>
              </p:cNvSpPr>
              <p:nvPr/>
            </p:nvSpPr>
            <p:spPr bwMode="auto">
              <a:xfrm>
                <a:off x="1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199" name="Rectangle 7"/>
              <p:cNvSpPr>
                <a:spLocks noChangeArrowheads="1"/>
              </p:cNvSpPr>
              <p:nvPr/>
            </p:nvSpPr>
            <p:spPr bwMode="auto">
              <a:xfrm>
                <a:off x="2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00" name="Rectangle 8"/>
              <p:cNvSpPr>
                <a:spLocks noChangeArrowheads="1"/>
              </p:cNvSpPr>
              <p:nvPr/>
            </p:nvSpPr>
            <p:spPr bwMode="auto">
              <a:xfrm>
                <a:off x="3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01" name="Rectangle 9"/>
              <p:cNvSpPr>
                <a:spLocks noChangeArrowheads="1"/>
              </p:cNvSpPr>
              <p:nvPr/>
            </p:nvSpPr>
            <p:spPr bwMode="auto">
              <a:xfrm>
                <a:off x="4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02" name="Rectangle 10"/>
              <p:cNvSpPr>
                <a:spLocks noChangeArrowheads="1"/>
              </p:cNvSpPr>
              <p:nvPr/>
            </p:nvSpPr>
            <p:spPr bwMode="auto">
              <a:xfrm>
                <a:off x="5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03" name="Rectangle 11"/>
              <p:cNvSpPr>
                <a:spLocks noChangeArrowheads="1"/>
              </p:cNvSpPr>
              <p:nvPr/>
            </p:nvSpPr>
            <p:spPr bwMode="auto">
              <a:xfrm>
                <a:off x="6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04" name="Rectangle 12"/>
              <p:cNvSpPr>
                <a:spLocks noChangeArrowheads="1"/>
              </p:cNvSpPr>
              <p:nvPr/>
            </p:nvSpPr>
            <p:spPr bwMode="auto">
              <a:xfrm>
                <a:off x="7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05" name="Rectangle 13"/>
              <p:cNvSpPr>
                <a:spLocks noChangeArrowheads="1"/>
              </p:cNvSpPr>
              <p:nvPr/>
            </p:nvSpPr>
            <p:spPr bwMode="auto">
              <a:xfrm>
                <a:off x="8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06" name="Rectangle 14"/>
              <p:cNvSpPr>
                <a:spLocks noChangeArrowheads="1"/>
              </p:cNvSpPr>
              <p:nvPr/>
            </p:nvSpPr>
            <p:spPr bwMode="auto">
              <a:xfrm>
                <a:off x="95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07" name="Rectangle 15"/>
              <p:cNvSpPr>
                <a:spLocks noChangeArrowheads="1"/>
              </p:cNvSpPr>
              <p:nvPr/>
            </p:nvSpPr>
            <p:spPr bwMode="auto">
              <a:xfrm>
                <a:off x="105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08" name="Rectangle 16"/>
              <p:cNvSpPr>
                <a:spLocks noChangeArrowheads="1"/>
              </p:cNvSpPr>
              <p:nvPr/>
            </p:nvSpPr>
            <p:spPr bwMode="auto">
              <a:xfrm>
                <a:off x="115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09" name="Rectangle 17"/>
              <p:cNvSpPr>
                <a:spLocks noChangeArrowheads="1"/>
              </p:cNvSpPr>
              <p:nvPr/>
            </p:nvSpPr>
            <p:spPr bwMode="auto">
              <a:xfrm>
                <a:off x="124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10" name="Rectangle 18"/>
              <p:cNvSpPr>
                <a:spLocks noChangeArrowheads="1"/>
              </p:cNvSpPr>
              <p:nvPr/>
            </p:nvSpPr>
            <p:spPr bwMode="auto">
              <a:xfrm>
                <a:off x="134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11" name="Rectangle 19"/>
              <p:cNvSpPr>
                <a:spLocks noChangeArrowheads="1"/>
              </p:cNvSpPr>
              <p:nvPr/>
            </p:nvSpPr>
            <p:spPr bwMode="auto">
              <a:xfrm>
                <a:off x="143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12" name="Rectangle 20"/>
              <p:cNvSpPr>
                <a:spLocks noChangeArrowheads="1"/>
              </p:cNvSpPr>
              <p:nvPr/>
            </p:nvSpPr>
            <p:spPr bwMode="auto">
              <a:xfrm>
                <a:off x="153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13" name="Rectangle 21"/>
              <p:cNvSpPr>
                <a:spLocks noChangeArrowheads="1"/>
              </p:cNvSpPr>
              <p:nvPr/>
            </p:nvSpPr>
            <p:spPr bwMode="auto">
              <a:xfrm>
                <a:off x="163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14" name="Rectangle 22"/>
              <p:cNvSpPr>
                <a:spLocks noChangeArrowheads="1"/>
              </p:cNvSpPr>
              <p:nvPr/>
            </p:nvSpPr>
            <p:spPr bwMode="auto">
              <a:xfrm>
                <a:off x="172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15" name="Rectangle 23"/>
              <p:cNvSpPr>
                <a:spLocks noChangeArrowheads="1"/>
              </p:cNvSpPr>
              <p:nvPr/>
            </p:nvSpPr>
            <p:spPr bwMode="auto">
              <a:xfrm>
                <a:off x="182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16" name="Rectangle 24"/>
              <p:cNvSpPr>
                <a:spLocks noChangeArrowheads="1"/>
              </p:cNvSpPr>
              <p:nvPr/>
            </p:nvSpPr>
            <p:spPr bwMode="auto">
              <a:xfrm>
                <a:off x="191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17" name="Rectangle 25"/>
              <p:cNvSpPr>
                <a:spLocks noChangeArrowheads="1"/>
              </p:cNvSpPr>
              <p:nvPr/>
            </p:nvSpPr>
            <p:spPr bwMode="auto">
              <a:xfrm>
                <a:off x="201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18" name="Rectangle 26"/>
              <p:cNvSpPr>
                <a:spLocks noChangeArrowheads="1"/>
              </p:cNvSpPr>
              <p:nvPr/>
            </p:nvSpPr>
            <p:spPr bwMode="auto">
              <a:xfrm>
                <a:off x="211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19" name="Rectangle 27"/>
              <p:cNvSpPr>
                <a:spLocks noChangeArrowheads="1"/>
              </p:cNvSpPr>
              <p:nvPr/>
            </p:nvSpPr>
            <p:spPr bwMode="auto">
              <a:xfrm>
                <a:off x="220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20" name="Rectangle 28"/>
              <p:cNvSpPr>
                <a:spLocks noChangeArrowheads="1"/>
              </p:cNvSpPr>
              <p:nvPr/>
            </p:nvSpPr>
            <p:spPr bwMode="auto">
              <a:xfrm>
                <a:off x="230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21" name="Rectangle 29"/>
              <p:cNvSpPr>
                <a:spLocks noChangeArrowheads="1"/>
              </p:cNvSpPr>
              <p:nvPr/>
            </p:nvSpPr>
            <p:spPr bwMode="auto">
              <a:xfrm>
                <a:off x="239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22" name="Rectangle 30"/>
              <p:cNvSpPr>
                <a:spLocks noChangeArrowheads="1"/>
              </p:cNvSpPr>
              <p:nvPr/>
            </p:nvSpPr>
            <p:spPr bwMode="auto">
              <a:xfrm>
                <a:off x="24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23" name="Rectangle 31"/>
              <p:cNvSpPr>
                <a:spLocks noChangeArrowheads="1"/>
              </p:cNvSpPr>
              <p:nvPr/>
            </p:nvSpPr>
            <p:spPr bwMode="auto">
              <a:xfrm>
                <a:off x="25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24" name="Rectangle 32"/>
              <p:cNvSpPr>
                <a:spLocks noChangeArrowheads="1"/>
              </p:cNvSpPr>
              <p:nvPr/>
            </p:nvSpPr>
            <p:spPr bwMode="auto">
              <a:xfrm>
                <a:off x="26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25" name="Rectangle 33"/>
              <p:cNvSpPr>
                <a:spLocks noChangeArrowheads="1"/>
              </p:cNvSpPr>
              <p:nvPr/>
            </p:nvSpPr>
            <p:spPr bwMode="auto">
              <a:xfrm>
                <a:off x="27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26" name="Rectangle 34"/>
              <p:cNvSpPr>
                <a:spLocks noChangeArrowheads="1"/>
              </p:cNvSpPr>
              <p:nvPr/>
            </p:nvSpPr>
            <p:spPr bwMode="auto">
              <a:xfrm>
                <a:off x="28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27" name="Rectangle 35"/>
              <p:cNvSpPr>
                <a:spLocks noChangeArrowheads="1"/>
              </p:cNvSpPr>
              <p:nvPr/>
            </p:nvSpPr>
            <p:spPr bwMode="auto">
              <a:xfrm>
                <a:off x="29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28" name="Rectangle 36"/>
              <p:cNvSpPr>
                <a:spLocks noChangeArrowheads="1"/>
              </p:cNvSpPr>
              <p:nvPr/>
            </p:nvSpPr>
            <p:spPr bwMode="auto">
              <a:xfrm>
                <a:off x="30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29" name="Rectangle 37"/>
              <p:cNvSpPr>
                <a:spLocks noChangeArrowheads="1"/>
              </p:cNvSpPr>
              <p:nvPr/>
            </p:nvSpPr>
            <p:spPr bwMode="auto">
              <a:xfrm>
                <a:off x="31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30" name="Rectangle 38"/>
              <p:cNvSpPr>
                <a:spLocks noChangeArrowheads="1"/>
              </p:cNvSpPr>
              <p:nvPr/>
            </p:nvSpPr>
            <p:spPr bwMode="auto">
              <a:xfrm>
                <a:off x="32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31" name="Rectangle 39"/>
              <p:cNvSpPr>
                <a:spLocks noChangeArrowheads="1"/>
              </p:cNvSpPr>
              <p:nvPr/>
            </p:nvSpPr>
            <p:spPr bwMode="auto">
              <a:xfrm>
                <a:off x="335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32" name="Rectangle 40"/>
              <p:cNvSpPr>
                <a:spLocks noChangeArrowheads="1"/>
              </p:cNvSpPr>
              <p:nvPr/>
            </p:nvSpPr>
            <p:spPr bwMode="auto">
              <a:xfrm>
                <a:off x="345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33" name="Rectangle 41"/>
              <p:cNvSpPr>
                <a:spLocks noChangeArrowheads="1"/>
              </p:cNvSpPr>
              <p:nvPr/>
            </p:nvSpPr>
            <p:spPr bwMode="auto">
              <a:xfrm>
                <a:off x="355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34" name="Rectangle 42"/>
              <p:cNvSpPr>
                <a:spLocks noChangeArrowheads="1"/>
              </p:cNvSpPr>
              <p:nvPr/>
            </p:nvSpPr>
            <p:spPr bwMode="auto">
              <a:xfrm>
                <a:off x="364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35" name="Rectangle 43"/>
              <p:cNvSpPr>
                <a:spLocks noChangeArrowheads="1"/>
              </p:cNvSpPr>
              <p:nvPr/>
            </p:nvSpPr>
            <p:spPr bwMode="auto">
              <a:xfrm>
                <a:off x="374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36" name="Rectangle 44"/>
              <p:cNvSpPr>
                <a:spLocks noChangeArrowheads="1"/>
              </p:cNvSpPr>
              <p:nvPr/>
            </p:nvSpPr>
            <p:spPr bwMode="auto">
              <a:xfrm>
                <a:off x="383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37" name="Rectangle 45"/>
              <p:cNvSpPr>
                <a:spLocks noChangeArrowheads="1"/>
              </p:cNvSpPr>
              <p:nvPr/>
            </p:nvSpPr>
            <p:spPr bwMode="auto">
              <a:xfrm>
                <a:off x="393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38" name="Rectangle 46"/>
              <p:cNvSpPr>
                <a:spLocks noChangeArrowheads="1"/>
              </p:cNvSpPr>
              <p:nvPr/>
            </p:nvSpPr>
            <p:spPr bwMode="auto">
              <a:xfrm>
                <a:off x="403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39" name="Rectangle 47"/>
              <p:cNvSpPr>
                <a:spLocks noChangeArrowheads="1"/>
              </p:cNvSpPr>
              <p:nvPr/>
            </p:nvSpPr>
            <p:spPr bwMode="auto">
              <a:xfrm>
                <a:off x="412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40" name="Rectangle 48"/>
              <p:cNvSpPr>
                <a:spLocks noChangeArrowheads="1"/>
              </p:cNvSpPr>
              <p:nvPr/>
            </p:nvSpPr>
            <p:spPr bwMode="auto">
              <a:xfrm>
                <a:off x="422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41" name="Rectangle 49"/>
              <p:cNvSpPr>
                <a:spLocks noChangeArrowheads="1"/>
              </p:cNvSpPr>
              <p:nvPr/>
            </p:nvSpPr>
            <p:spPr bwMode="auto">
              <a:xfrm>
                <a:off x="431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42" name="Rectangle 50"/>
              <p:cNvSpPr>
                <a:spLocks noChangeArrowheads="1"/>
              </p:cNvSpPr>
              <p:nvPr/>
            </p:nvSpPr>
            <p:spPr bwMode="auto">
              <a:xfrm>
                <a:off x="441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43" name="Rectangle 51"/>
              <p:cNvSpPr>
                <a:spLocks noChangeArrowheads="1"/>
              </p:cNvSpPr>
              <p:nvPr/>
            </p:nvSpPr>
            <p:spPr bwMode="auto">
              <a:xfrm>
                <a:off x="451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44" name="Rectangle 52"/>
              <p:cNvSpPr>
                <a:spLocks noChangeArrowheads="1"/>
              </p:cNvSpPr>
              <p:nvPr/>
            </p:nvSpPr>
            <p:spPr bwMode="auto">
              <a:xfrm>
                <a:off x="460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45" name="Rectangle 53"/>
              <p:cNvSpPr>
                <a:spLocks noChangeArrowheads="1"/>
              </p:cNvSpPr>
              <p:nvPr/>
            </p:nvSpPr>
            <p:spPr bwMode="auto">
              <a:xfrm>
                <a:off x="470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46" name="Rectangle 54"/>
              <p:cNvSpPr>
                <a:spLocks noChangeArrowheads="1"/>
              </p:cNvSpPr>
              <p:nvPr/>
            </p:nvSpPr>
            <p:spPr bwMode="auto">
              <a:xfrm>
                <a:off x="479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47" name="Rectangle 55"/>
              <p:cNvSpPr>
                <a:spLocks noChangeArrowheads="1"/>
              </p:cNvSpPr>
              <p:nvPr/>
            </p:nvSpPr>
            <p:spPr bwMode="auto">
              <a:xfrm>
                <a:off x="48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48" name="Rectangle 56"/>
              <p:cNvSpPr>
                <a:spLocks noChangeArrowheads="1"/>
              </p:cNvSpPr>
              <p:nvPr/>
            </p:nvSpPr>
            <p:spPr bwMode="auto">
              <a:xfrm>
                <a:off x="49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49" name="Rectangle 57"/>
              <p:cNvSpPr>
                <a:spLocks noChangeArrowheads="1"/>
              </p:cNvSpPr>
              <p:nvPr/>
            </p:nvSpPr>
            <p:spPr bwMode="auto">
              <a:xfrm>
                <a:off x="50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50" name="Rectangle 58"/>
              <p:cNvSpPr>
                <a:spLocks noChangeArrowheads="1"/>
              </p:cNvSpPr>
              <p:nvPr/>
            </p:nvSpPr>
            <p:spPr bwMode="auto">
              <a:xfrm>
                <a:off x="51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51" name="Rectangle 59"/>
              <p:cNvSpPr>
                <a:spLocks noChangeArrowheads="1"/>
              </p:cNvSpPr>
              <p:nvPr/>
            </p:nvSpPr>
            <p:spPr bwMode="auto">
              <a:xfrm>
                <a:off x="52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52" name="Rectangle 60"/>
              <p:cNvSpPr>
                <a:spLocks noChangeArrowheads="1"/>
              </p:cNvSpPr>
              <p:nvPr/>
            </p:nvSpPr>
            <p:spPr bwMode="auto">
              <a:xfrm>
                <a:off x="53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53" name="Rectangle 61"/>
              <p:cNvSpPr>
                <a:spLocks noChangeArrowheads="1"/>
              </p:cNvSpPr>
              <p:nvPr/>
            </p:nvSpPr>
            <p:spPr bwMode="auto">
              <a:xfrm>
                <a:off x="54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54" name="Rectangle 62"/>
              <p:cNvSpPr>
                <a:spLocks noChangeArrowheads="1"/>
              </p:cNvSpPr>
              <p:nvPr/>
            </p:nvSpPr>
            <p:spPr bwMode="auto">
              <a:xfrm>
                <a:off x="55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55" name="Rectangle 63"/>
              <p:cNvSpPr>
                <a:spLocks noChangeArrowheads="1"/>
              </p:cNvSpPr>
              <p:nvPr/>
            </p:nvSpPr>
            <p:spPr bwMode="auto">
              <a:xfrm>
                <a:off x="56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grpSp>
        <p:sp>
          <p:nvSpPr>
            <p:cNvPr id="8256" name="Rectangle 64"/>
            <p:cNvSpPr>
              <a:spLocks noChangeArrowheads="1"/>
            </p:cNvSpPr>
            <p:nvPr userDrawn="1"/>
          </p:nvSpPr>
          <p:spPr bwMode="auto">
            <a:xfrm>
              <a:off x="429" y="0"/>
              <a:ext cx="5331" cy="4320"/>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8257" name="Rectangle 65"/>
            <p:cNvSpPr>
              <a:spLocks noChangeArrowheads="1"/>
            </p:cNvSpPr>
            <p:nvPr userDrawn="1"/>
          </p:nvSpPr>
          <p:spPr bwMode="auto">
            <a:xfrm>
              <a:off x="0" y="0"/>
              <a:ext cx="5760" cy="321"/>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grpSp>
      <p:sp>
        <p:nvSpPr>
          <p:cNvPr id="8258" name="Rectangle 66"/>
          <p:cNvSpPr>
            <a:spLocks noChangeArrowheads="1"/>
          </p:cNvSpPr>
          <p:nvPr/>
        </p:nvSpPr>
        <p:spPr bwMode="auto">
          <a:xfrm>
            <a:off x="3505200" y="2590800"/>
            <a:ext cx="4892675" cy="76200"/>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base">
              <a:spcBef>
                <a:spcPct val="0"/>
              </a:spcBef>
              <a:spcAft>
                <a:spcPct val="0"/>
              </a:spcAft>
            </a:pPr>
            <a:endParaRPr kumimoji="1" lang="en-US" sz="2400">
              <a:solidFill>
                <a:srgbClr val="000000"/>
              </a:solidFill>
            </a:endParaRPr>
          </a:p>
        </p:txBody>
      </p:sp>
      <p:sp>
        <p:nvSpPr>
          <p:cNvPr id="8259" name="Rectangle 67"/>
          <p:cNvSpPr>
            <a:spLocks noGrp="1" noChangeArrowheads="1"/>
          </p:cNvSpPr>
          <p:nvPr>
            <p:ph type="ctrTitle" sz="quarter"/>
          </p:nvPr>
        </p:nvSpPr>
        <p:spPr>
          <a:xfrm>
            <a:off x="779463" y="1096963"/>
            <a:ext cx="7678737" cy="1431925"/>
          </a:xfrm>
        </p:spPr>
        <p:txBody>
          <a:bodyPr/>
          <a:lstStyle>
            <a:lvl1pPr algn="r">
              <a:defRPr/>
            </a:lvl1pPr>
          </a:lstStyle>
          <a:p>
            <a:pPr lvl="0"/>
            <a:r>
              <a:rPr lang="en-US" noProof="0" smtClean="0"/>
              <a:t>Click to edit Master title style</a:t>
            </a:r>
          </a:p>
        </p:txBody>
      </p:sp>
      <p:sp>
        <p:nvSpPr>
          <p:cNvPr id="8260" name="Rectangle 68"/>
          <p:cNvSpPr>
            <a:spLocks noGrp="1" noChangeArrowheads="1"/>
          </p:cNvSpPr>
          <p:nvPr>
            <p:ph type="subTitle" sz="quarter" idx="1"/>
          </p:nvPr>
        </p:nvSpPr>
        <p:spPr>
          <a:xfrm>
            <a:off x="4021138" y="2860675"/>
            <a:ext cx="4437062" cy="3114675"/>
          </a:xfrm>
        </p:spPr>
        <p:txBody>
          <a:bodyPr/>
          <a:lstStyle>
            <a:lvl1pPr marL="0" indent="0">
              <a:buFont typeface="Wingdings" pitchFamily="2" charset="2"/>
              <a:buNone/>
              <a:defRPr/>
            </a:lvl1pPr>
          </a:lstStyle>
          <a:p>
            <a:pPr lvl="0"/>
            <a:r>
              <a:rPr lang="en-US" noProof="0" smtClean="0"/>
              <a:t>Click to edit Master subtitle style</a:t>
            </a:r>
          </a:p>
        </p:txBody>
      </p:sp>
      <p:sp>
        <p:nvSpPr>
          <p:cNvPr id="8261" name="Rectangle 69"/>
          <p:cNvSpPr>
            <a:spLocks noGrp="1" noChangeArrowheads="1"/>
          </p:cNvSpPr>
          <p:nvPr>
            <p:ph type="dt" sz="quarter" idx="2"/>
          </p:nvPr>
        </p:nvSpPr>
        <p:spPr>
          <a:xfrm>
            <a:off x="685800" y="6248400"/>
            <a:ext cx="1905000" cy="457200"/>
          </a:xfrm>
        </p:spPr>
        <p:txBody>
          <a:bodyPr/>
          <a:lstStyle>
            <a:lvl1pPr>
              <a:defRPr/>
            </a:lvl1pPr>
          </a:lstStyle>
          <a:p>
            <a:endParaRPr lang="en-US">
              <a:solidFill>
                <a:srgbClr val="000000"/>
              </a:solidFill>
            </a:endParaRPr>
          </a:p>
        </p:txBody>
      </p:sp>
      <p:sp>
        <p:nvSpPr>
          <p:cNvPr id="8262" name="Rectangle 70"/>
          <p:cNvSpPr>
            <a:spLocks noGrp="1" noChangeArrowheads="1"/>
          </p:cNvSpPr>
          <p:nvPr>
            <p:ph type="ftr" sz="quarter" idx="3"/>
          </p:nvPr>
        </p:nvSpPr>
        <p:spPr>
          <a:xfrm>
            <a:off x="3124200" y="6248400"/>
            <a:ext cx="2895600" cy="457200"/>
          </a:xfrm>
        </p:spPr>
        <p:txBody>
          <a:bodyPr/>
          <a:lstStyle>
            <a:lvl1pPr>
              <a:defRPr/>
            </a:lvl1pPr>
          </a:lstStyle>
          <a:p>
            <a:endParaRPr lang="en-US">
              <a:solidFill>
                <a:srgbClr val="000000"/>
              </a:solidFill>
            </a:endParaRPr>
          </a:p>
        </p:txBody>
      </p:sp>
      <p:sp>
        <p:nvSpPr>
          <p:cNvPr id="8263" name="Rectangle 71"/>
          <p:cNvSpPr>
            <a:spLocks noGrp="1" noChangeArrowheads="1"/>
          </p:cNvSpPr>
          <p:nvPr>
            <p:ph type="sldNum" sz="quarter" idx="4"/>
          </p:nvPr>
        </p:nvSpPr>
        <p:spPr>
          <a:xfrm>
            <a:off x="6553200" y="6248400"/>
            <a:ext cx="1905000" cy="457200"/>
          </a:xfrm>
        </p:spPr>
        <p:txBody>
          <a:bodyPr/>
          <a:lstStyle>
            <a:lvl1pPr>
              <a:defRPr/>
            </a:lvl1pPr>
          </a:lstStyle>
          <a:p>
            <a:fld id="{294C3F6A-E4F7-452F-9C24-1517B5FA5D96}"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34951148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8D11254F-A644-41F2-AE96-91D996917585}"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22549951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1590BC7-7929-4641-90DF-10FEB7730902}"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3422491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2813" y="1905000"/>
            <a:ext cx="39782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43488" y="1905000"/>
            <a:ext cx="3979862"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2E6277BD-6A65-41FC-8D49-62C7E44DC0DC}"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245043077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EFE3A5A6-E690-4CB1-8E5F-11B02031308A}"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36589464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C1C139E8-0915-47F7-9E77-3DF8410D3933}"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32512842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3A9E84A4-B4AB-4795-9655-161283AFCD89}"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321677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6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9"/>
          <p:cNvSpPr>
            <a:spLocks noGrp="1" noChangeArrowheads="1"/>
          </p:cNvSpPr>
          <p:nvPr>
            <p:ph type="sldNum" sz="quarter" idx="12"/>
          </p:nvPr>
        </p:nvSpPr>
        <p:spPr>
          <a:ln/>
        </p:spPr>
        <p:txBody>
          <a:bodyPr/>
          <a:lstStyle>
            <a:lvl1pPr>
              <a:defRPr/>
            </a:lvl1pPr>
          </a:lstStyle>
          <a:p>
            <a:pPr>
              <a:defRPr/>
            </a:pPr>
            <a:fld id="{1A3306E1-6567-4991-9D35-813FD30A65DB}" type="slidenum">
              <a:rPr lang="en-US">
                <a:solidFill>
                  <a:srgbClr val="000000"/>
                </a:solidFill>
              </a:rPr>
              <a:pPr>
                <a:defRPr/>
              </a:pPr>
              <a:t>‹N›</a:t>
            </a:fld>
            <a:endParaRPr lang="en-US">
              <a:solidFill>
                <a:srgbClr val="000000"/>
              </a:solidFill>
            </a:endParaRPr>
          </a:p>
        </p:txBody>
      </p:sp>
    </p:spTree>
    <p:extLst>
      <p:ext uri="{BB962C8B-B14F-4D97-AF65-F5344CB8AC3E}">
        <p14:creationId xmlns:p14="http://schemas.microsoft.com/office/powerpoint/2010/main" val="283174185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416271A9-A988-41A4-9F00-5CD638A0BAD8}"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17841464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B7B9DF4-1145-4B6C-85BF-1F66DBC9037B}"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25484436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8E8D29B8-6C86-42D4-B0A9-C2082F0A4628}"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231268504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4525" y="192088"/>
            <a:ext cx="2039938" cy="59039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71538" y="192088"/>
            <a:ext cx="5970587" cy="59039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57CECBA-5028-4329-AB1D-7EA87CDB21F7}" type="slidenum">
              <a:rPr lang="en-US">
                <a:solidFill>
                  <a:srgbClr val="000000"/>
                </a:solidFill>
              </a:rPr>
              <a:pPr/>
              <a:t>‹N›</a:t>
            </a:fld>
            <a:endParaRPr lang="en-US">
              <a:solidFill>
                <a:srgbClr val="000000"/>
              </a:solidFill>
            </a:endParaRPr>
          </a:p>
        </p:txBody>
      </p:sp>
    </p:spTree>
    <p:extLst>
      <p:ext uri="{BB962C8B-B14F-4D97-AF65-F5344CB8AC3E}">
        <p14:creationId xmlns:p14="http://schemas.microsoft.com/office/powerpoint/2010/main" val="1856716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2813" y="1905000"/>
            <a:ext cx="39782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43488" y="1905000"/>
            <a:ext cx="3979862"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6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9"/>
          <p:cNvSpPr>
            <a:spLocks noGrp="1" noChangeArrowheads="1"/>
          </p:cNvSpPr>
          <p:nvPr>
            <p:ph type="sldNum" sz="quarter" idx="12"/>
          </p:nvPr>
        </p:nvSpPr>
        <p:spPr>
          <a:ln/>
        </p:spPr>
        <p:txBody>
          <a:bodyPr/>
          <a:lstStyle>
            <a:lvl1pPr>
              <a:defRPr/>
            </a:lvl1pPr>
          </a:lstStyle>
          <a:p>
            <a:pPr>
              <a:defRPr/>
            </a:pPr>
            <a:fld id="{1D074358-E68D-4034-93ED-DA5B7E72DFC0}" type="slidenum">
              <a:rPr lang="en-US">
                <a:solidFill>
                  <a:srgbClr val="000000"/>
                </a:solidFill>
              </a:rPr>
              <a:pPr>
                <a:defRPr/>
              </a:pPr>
              <a:t>‹N›</a:t>
            </a:fld>
            <a:endParaRPr lang="en-US">
              <a:solidFill>
                <a:srgbClr val="000000"/>
              </a:solidFill>
            </a:endParaRPr>
          </a:p>
        </p:txBody>
      </p:sp>
    </p:spTree>
    <p:extLst>
      <p:ext uri="{BB962C8B-B14F-4D97-AF65-F5344CB8AC3E}">
        <p14:creationId xmlns:p14="http://schemas.microsoft.com/office/powerpoint/2010/main" val="4237495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6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9"/>
          <p:cNvSpPr>
            <a:spLocks noGrp="1" noChangeArrowheads="1"/>
          </p:cNvSpPr>
          <p:nvPr>
            <p:ph type="sldNum" sz="quarter" idx="12"/>
          </p:nvPr>
        </p:nvSpPr>
        <p:spPr>
          <a:ln/>
        </p:spPr>
        <p:txBody>
          <a:bodyPr/>
          <a:lstStyle>
            <a:lvl1pPr>
              <a:defRPr/>
            </a:lvl1pPr>
          </a:lstStyle>
          <a:p>
            <a:pPr>
              <a:defRPr/>
            </a:pPr>
            <a:fld id="{855C9985-CABE-4965-828B-108443284E95}" type="slidenum">
              <a:rPr lang="en-US">
                <a:solidFill>
                  <a:srgbClr val="000000"/>
                </a:solidFill>
              </a:rPr>
              <a:pPr>
                <a:defRPr/>
              </a:pPr>
              <a:t>‹N›</a:t>
            </a:fld>
            <a:endParaRPr lang="en-US">
              <a:solidFill>
                <a:srgbClr val="000000"/>
              </a:solidFill>
            </a:endParaRPr>
          </a:p>
        </p:txBody>
      </p:sp>
    </p:spTree>
    <p:extLst>
      <p:ext uri="{BB962C8B-B14F-4D97-AF65-F5344CB8AC3E}">
        <p14:creationId xmlns:p14="http://schemas.microsoft.com/office/powerpoint/2010/main" val="160165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6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9"/>
          <p:cNvSpPr>
            <a:spLocks noGrp="1" noChangeArrowheads="1"/>
          </p:cNvSpPr>
          <p:nvPr>
            <p:ph type="sldNum" sz="quarter" idx="12"/>
          </p:nvPr>
        </p:nvSpPr>
        <p:spPr>
          <a:ln/>
        </p:spPr>
        <p:txBody>
          <a:bodyPr/>
          <a:lstStyle>
            <a:lvl1pPr>
              <a:defRPr/>
            </a:lvl1pPr>
          </a:lstStyle>
          <a:p>
            <a:pPr>
              <a:defRPr/>
            </a:pPr>
            <a:fld id="{7886C0B5-6EED-4197-91AC-AB113B8938F4}" type="slidenum">
              <a:rPr lang="en-US">
                <a:solidFill>
                  <a:srgbClr val="000000"/>
                </a:solidFill>
              </a:rPr>
              <a:pPr>
                <a:defRPr/>
              </a:pPr>
              <a:t>‹N›</a:t>
            </a:fld>
            <a:endParaRPr lang="en-US">
              <a:solidFill>
                <a:srgbClr val="000000"/>
              </a:solidFill>
            </a:endParaRPr>
          </a:p>
        </p:txBody>
      </p:sp>
    </p:spTree>
    <p:extLst>
      <p:ext uri="{BB962C8B-B14F-4D97-AF65-F5344CB8AC3E}">
        <p14:creationId xmlns:p14="http://schemas.microsoft.com/office/powerpoint/2010/main" val="75646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6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9"/>
          <p:cNvSpPr>
            <a:spLocks noGrp="1" noChangeArrowheads="1"/>
          </p:cNvSpPr>
          <p:nvPr>
            <p:ph type="sldNum" sz="quarter" idx="12"/>
          </p:nvPr>
        </p:nvSpPr>
        <p:spPr>
          <a:ln/>
        </p:spPr>
        <p:txBody>
          <a:bodyPr/>
          <a:lstStyle>
            <a:lvl1pPr>
              <a:defRPr/>
            </a:lvl1pPr>
          </a:lstStyle>
          <a:p>
            <a:pPr>
              <a:defRPr/>
            </a:pPr>
            <a:fld id="{C77C4C23-0578-4DE4-B443-671491A9FF88}" type="slidenum">
              <a:rPr lang="en-US">
                <a:solidFill>
                  <a:srgbClr val="000000"/>
                </a:solidFill>
              </a:rPr>
              <a:pPr>
                <a:defRPr/>
              </a:pPr>
              <a:t>‹N›</a:t>
            </a:fld>
            <a:endParaRPr lang="en-US">
              <a:solidFill>
                <a:srgbClr val="000000"/>
              </a:solidFill>
            </a:endParaRPr>
          </a:p>
        </p:txBody>
      </p:sp>
    </p:spTree>
    <p:extLst>
      <p:ext uri="{BB962C8B-B14F-4D97-AF65-F5344CB8AC3E}">
        <p14:creationId xmlns:p14="http://schemas.microsoft.com/office/powerpoint/2010/main" val="2247231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6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9"/>
          <p:cNvSpPr>
            <a:spLocks noGrp="1" noChangeArrowheads="1"/>
          </p:cNvSpPr>
          <p:nvPr>
            <p:ph type="sldNum" sz="quarter" idx="12"/>
          </p:nvPr>
        </p:nvSpPr>
        <p:spPr>
          <a:ln/>
        </p:spPr>
        <p:txBody>
          <a:bodyPr/>
          <a:lstStyle>
            <a:lvl1pPr>
              <a:defRPr/>
            </a:lvl1pPr>
          </a:lstStyle>
          <a:p>
            <a:pPr>
              <a:defRPr/>
            </a:pPr>
            <a:fld id="{E513B01D-3DAC-4F4C-B709-86A3D6C7036A}" type="slidenum">
              <a:rPr lang="en-US">
                <a:solidFill>
                  <a:srgbClr val="000000"/>
                </a:solidFill>
              </a:rPr>
              <a:pPr>
                <a:defRPr/>
              </a:pPr>
              <a:t>‹N›</a:t>
            </a:fld>
            <a:endParaRPr lang="en-US">
              <a:solidFill>
                <a:srgbClr val="000000"/>
              </a:solidFill>
            </a:endParaRPr>
          </a:p>
        </p:txBody>
      </p:sp>
    </p:spTree>
    <p:extLst>
      <p:ext uri="{BB962C8B-B14F-4D97-AF65-F5344CB8AC3E}">
        <p14:creationId xmlns:p14="http://schemas.microsoft.com/office/powerpoint/2010/main" val="3687838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6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9"/>
          <p:cNvSpPr>
            <a:spLocks noGrp="1" noChangeArrowheads="1"/>
          </p:cNvSpPr>
          <p:nvPr>
            <p:ph type="sldNum" sz="quarter" idx="12"/>
          </p:nvPr>
        </p:nvSpPr>
        <p:spPr>
          <a:ln/>
        </p:spPr>
        <p:txBody>
          <a:bodyPr/>
          <a:lstStyle>
            <a:lvl1pPr>
              <a:defRPr/>
            </a:lvl1pPr>
          </a:lstStyle>
          <a:p>
            <a:pPr>
              <a:defRPr/>
            </a:pPr>
            <a:fld id="{D94F9499-FEDD-4DAC-AA83-33D13C6CBA4F}" type="slidenum">
              <a:rPr lang="en-US">
                <a:solidFill>
                  <a:srgbClr val="000000"/>
                </a:solidFill>
              </a:rPr>
              <a:pPr>
                <a:defRPr/>
              </a:pPr>
              <a:t>‹N›</a:t>
            </a:fld>
            <a:endParaRPr lang="en-US">
              <a:solidFill>
                <a:srgbClr val="000000"/>
              </a:solidFill>
            </a:endParaRPr>
          </a:p>
        </p:txBody>
      </p:sp>
    </p:spTree>
    <p:extLst>
      <p:ext uri="{BB962C8B-B14F-4D97-AF65-F5344CB8AC3E}">
        <p14:creationId xmlns:p14="http://schemas.microsoft.com/office/powerpoint/2010/main" val="352997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7175" cy="6867525"/>
            <a:chOff x="0" y="0"/>
            <a:chExt cx="5762" cy="4326"/>
          </a:xfrm>
        </p:grpSpPr>
        <p:sp>
          <p:nvSpPr>
            <p:cNvPr id="1032" name="Rectangle 3"/>
            <p:cNvSpPr>
              <a:spLocks noChangeArrowheads="1"/>
            </p:cNvSpPr>
            <p:nvPr userDrawn="1"/>
          </p:nvSpPr>
          <p:spPr bwMode="hidden">
            <a:xfrm>
              <a:off x="0" y="0"/>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33" name="Rectangle 4"/>
            <p:cNvSpPr>
              <a:spLocks noChangeArrowheads="1"/>
            </p:cNvSpPr>
            <p:nvPr userDrawn="1"/>
          </p:nvSpPr>
          <p:spPr bwMode="hidden">
            <a:xfrm>
              <a:off x="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34" name="Rectangle 5"/>
            <p:cNvSpPr>
              <a:spLocks noChangeArrowheads="1"/>
            </p:cNvSpPr>
            <p:nvPr userDrawn="1"/>
          </p:nvSpPr>
          <p:spPr bwMode="hidden">
            <a:xfrm>
              <a:off x="1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35" name="Rectangle 6"/>
            <p:cNvSpPr>
              <a:spLocks noChangeArrowheads="1"/>
            </p:cNvSpPr>
            <p:nvPr userDrawn="1"/>
          </p:nvSpPr>
          <p:spPr bwMode="hidden">
            <a:xfrm>
              <a:off x="2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36" name="Rectangle 7"/>
            <p:cNvSpPr>
              <a:spLocks noChangeArrowheads="1"/>
            </p:cNvSpPr>
            <p:nvPr userDrawn="1"/>
          </p:nvSpPr>
          <p:spPr bwMode="hidden">
            <a:xfrm>
              <a:off x="3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37" name="Rectangle 8"/>
            <p:cNvSpPr>
              <a:spLocks noChangeArrowheads="1"/>
            </p:cNvSpPr>
            <p:nvPr userDrawn="1"/>
          </p:nvSpPr>
          <p:spPr bwMode="hidden">
            <a:xfrm>
              <a:off x="4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38" name="Rectangle 9"/>
            <p:cNvSpPr>
              <a:spLocks noChangeArrowheads="1"/>
            </p:cNvSpPr>
            <p:nvPr userDrawn="1"/>
          </p:nvSpPr>
          <p:spPr bwMode="hidden">
            <a:xfrm>
              <a:off x="5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39" name="Rectangle 10"/>
            <p:cNvSpPr>
              <a:spLocks noChangeArrowheads="1"/>
            </p:cNvSpPr>
            <p:nvPr userDrawn="1"/>
          </p:nvSpPr>
          <p:spPr bwMode="hidden">
            <a:xfrm>
              <a:off x="6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40" name="Rectangle 11"/>
            <p:cNvSpPr>
              <a:spLocks noChangeArrowheads="1"/>
            </p:cNvSpPr>
            <p:nvPr userDrawn="1"/>
          </p:nvSpPr>
          <p:spPr bwMode="hidden">
            <a:xfrm>
              <a:off x="7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41" name="Rectangle 12"/>
            <p:cNvSpPr>
              <a:spLocks noChangeArrowheads="1"/>
            </p:cNvSpPr>
            <p:nvPr userDrawn="1"/>
          </p:nvSpPr>
          <p:spPr bwMode="hidden">
            <a:xfrm>
              <a:off x="8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42" name="Rectangle 13"/>
            <p:cNvSpPr>
              <a:spLocks noChangeArrowheads="1"/>
            </p:cNvSpPr>
            <p:nvPr userDrawn="1"/>
          </p:nvSpPr>
          <p:spPr bwMode="hidden">
            <a:xfrm>
              <a:off x="96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43" name="Rectangle 14"/>
            <p:cNvSpPr>
              <a:spLocks noChangeArrowheads="1"/>
            </p:cNvSpPr>
            <p:nvPr userDrawn="1"/>
          </p:nvSpPr>
          <p:spPr bwMode="hidden">
            <a:xfrm>
              <a:off x="105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44" name="Rectangle 15"/>
            <p:cNvSpPr>
              <a:spLocks noChangeArrowheads="1"/>
            </p:cNvSpPr>
            <p:nvPr userDrawn="1"/>
          </p:nvSpPr>
          <p:spPr bwMode="hidden">
            <a:xfrm>
              <a:off x="115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45" name="Rectangle 16"/>
            <p:cNvSpPr>
              <a:spLocks noChangeArrowheads="1"/>
            </p:cNvSpPr>
            <p:nvPr userDrawn="1"/>
          </p:nvSpPr>
          <p:spPr bwMode="hidden">
            <a:xfrm>
              <a:off x="124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46" name="Rectangle 17"/>
            <p:cNvSpPr>
              <a:spLocks noChangeArrowheads="1"/>
            </p:cNvSpPr>
            <p:nvPr userDrawn="1"/>
          </p:nvSpPr>
          <p:spPr bwMode="hidden">
            <a:xfrm>
              <a:off x="134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47" name="Rectangle 18"/>
            <p:cNvSpPr>
              <a:spLocks noChangeArrowheads="1"/>
            </p:cNvSpPr>
            <p:nvPr userDrawn="1"/>
          </p:nvSpPr>
          <p:spPr bwMode="hidden">
            <a:xfrm>
              <a:off x="144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48" name="Rectangle 19"/>
            <p:cNvSpPr>
              <a:spLocks noChangeArrowheads="1"/>
            </p:cNvSpPr>
            <p:nvPr userDrawn="1"/>
          </p:nvSpPr>
          <p:spPr bwMode="hidden">
            <a:xfrm>
              <a:off x="153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49" name="Rectangle 20"/>
            <p:cNvSpPr>
              <a:spLocks noChangeArrowheads="1"/>
            </p:cNvSpPr>
            <p:nvPr userDrawn="1"/>
          </p:nvSpPr>
          <p:spPr bwMode="hidden">
            <a:xfrm>
              <a:off x="163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50" name="Rectangle 21"/>
            <p:cNvSpPr>
              <a:spLocks noChangeArrowheads="1"/>
            </p:cNvSpPr>
            <p:nvPr userDrawn="1"/>
          </p:nvSpPr>
          <p:spPr bwMode="hidden">
            <a:xfrm>
              <a:off x="172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51" name="Rectangle 22"/>
            <p:cNvSpPr>
              <a:spLocks noChangeArrowheads="1"/>
            </p:cNvSpPr>
            <p:nvPr userDrawn="1"/>
          </p:nvSpPr>
          <p:spPr bwMode="hidden">
            <a:xfrm>
              <a:off x="182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52" name="Rectangle 23"/>
            <p:cNvSpPr>
              <a:spLocks noChangeArrowheads="1"/>
            </p:cNvSpPr>
            <p:nvPr userDrawn="1"/>
          </p:nvSpPr>
          <p:spPr bwMode="hidden">
            <a:xfrm>
              <a:off x="192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53" name="Rectangle 24"/>
            <p:cNvSpPr>
              <a:spLocks noChangeArrowheads="1"/>
            </p:cNvSpPr>
            <p:nvPr userDrawn="1"/>
          </p:nvSpPr>
          <p:spPr bwMode="hidden">
            <a:xfrm>
              <a:off x="201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54" name="Rectangle 25"/>
            <p:cNvSpPr>
              <a:spLocks noChangeArrowheads="1"/>
            </p:cNvSpPr>
            <p:nvPr userDrawn="1"/>
          </p:nvSpPr>
          <p:spPr bwMode="hidden">
            <a:xfrm>
              <a:off x="211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55" name="Rectangle 26"/>
            <p:cNvSpPr>
              <a:spLocks noChangeArrowheads="1"/>
            </p:cNvSpPr>
            <p:nvPr userDrawn="1"/>
          </p:nvSpPr>
          <p:spPr bwMode="hidden">
            <a:xfrm>
              <a:off x="220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56" name="Rectangle 27"/>
            <p:cNvSpPr>
              <a:spLocks noChangeArrowheads="1"/>
            </p:cNvSpPr>
            <p:nvPr userDrawn="1"/>
          </p:nvSpPr>
          <p:spPr bwMode="hidden">
            <a:xfrm>
              <a:off x="230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57" name="Rectangle 28"/>
            <p:cNvSpPr>
              <a:spLocks noChangeArrowheads="1"/>
            </p:cNvSpPr>
            <p:nvPr userDrawn="1"/>
          </p:nvSpPr>
          <p:spPr bwMode="hidden">
            <a:xfrm>
              <a:off x="240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58" name="Rectangle 29"/>
            <p:cNvSpPr>
              <a:spLocks noChangeArrowheads="1"/>
            </p:cNvSpPr>
            <p:nvPr userDrawn="1"/>
          </p:nvSpPr>
          <p:spPr bwMode="hidden">
            <a:xfrm>
              <a:off x="24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59" name="Rectangle 30"/>
            <p:cNvSpPr>
              <a:spLocks noChangeArrowheads="1"/>
            </p:cNvSpPr>
            <p:nvPr userDrawn="1"/>
          </p:nvSpPr>
          <p:spPr bwMode="hidden">
            <a:xfrm>
              <a:off x="25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60" name="Rectangle 31"/>
            <p:cNvSpPr>
              <a:spLocks noChangeArrowheads="1"/>
            </p:cNvSpPr>
            <p:nvPr userDrawn="1"/>
          </p:nvSpPr>
          <p:spPr bwMode="hidden">
            <a:xfrm>
              <a:off x="26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61" name="Rectangle 32"/>
            <p:cNvSpPr>
              <a:spLocks noChangeArrowheads="1"/>
            </p:cNvSpPr>
            <p:nvPr userDrawn="1"/>
          </p:nvSpPr>
          <p:spPr bwMode="hidden">
            <a:xfrm>
              <a:off x="27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62" name="Rectangle 33"/>
            <p:cNvSpPr>
              <a:spLocks noChangeArrowheads="1"/>
            </p:cNvSpPr>
            <p:nvPr userDrawn="1"/>
          </p:nvSpPr>
          <p:spPr bwMode="hidden">
            <a:xfrm>
              <a:off x="28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63" name="Rectangle 34"/>
            <p:cNvSpPr>
              <a:spLocks noChangeArrowheads="1"/>
            </p:cNvSpPr>
            <p:nvPr userDrawn="1"/>
          </p:nvSpPr>
          <p:spPr bwMode="hidden">
            <a:xfrm>
              <a:off x="29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64" name="Rectangle 35"/>
            <p:cNvSpPr>
              <a:spLocks noChangeArrowheads="1"/>
            </p:cNvSpPr>
            <p:nvPr userDrawn="1"/>
          </p:nvSpPr>
          <p:spPr bwMode="hidden">
            <a:xfrm>
              <a:off x="30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65" name="Rectangle 36"/>
            <p:cNvSpPr>
              <a:spLocks noChangeArrowheads="1"/>
            </p:cNvSpPr>
            <p:nvPr userDrawn="1"/>
          </p:nvSpPr>
          <p:spPr bwMode="hidden">
            <a:xfrm>
              <a:off x="31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66" name="Rectangle 37"/>
            <p:cNvSpPr>
              <a:spLocks noChangeArrowheads="1"/>
            </p:cNvSpPr>
            <p:nvPr userDrawn="1"/>
          </p:nvSpPr>
          <p:spPr bwMode="hidden">
            <a:xfrm>
              <a:off x="32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67" name="Rectangle 38"/>
            <p:cNvSpPr>
              <a:spLocks noChangeArrowheads="1"/>
            </p:cNvSpPr>
            <p:nvPr userDrawn="1"/>
          </p:nvSpPr>
          <p:spPr bwMode="hidden">
            <a:xfrm>
              <a:off x="336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68" name="Rectangle 39"/>
            <p:cNvSpPr>
              <a:spLocks noChangeArrowheads="1"/>
            </p:cNvSpPr>
            <p:nvPr userDrawn="1"/>
          </p:nvSpPr>
          <p:spPr bwMode="hidden">
            <a:xfrm>
              <a:off x="345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69" name="Rectangle 40"/>
            <p:cNvSpPr>
              <a:spLocks noChangeArrowheads="1"/>
            </p:cNvSpPr>
            <p:nvPr userDrawn="1"/>
          </p:nvSpPr>
          <p:spPr bwMode="hidden">
            <a:xfrm>
              <a:off x="355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70" name="Rectangle 41"/>
            <p:cNvSpPr>
              <a:spLocks noChangeArrowheads="1"/>
            </p:cNvSpPr>
            <p:nvPr userDrawn="1"/>
          </p:nvSpPr>
          <p:spPr bwMode="hidden">
            <a:xfrm>
              <a:off x="364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71" name="Rectangle 42"/>
            <p:cNvSpPr>
              <a:spLocks noChangeArrowheads="1"/>
            </p:cNvSpPr>
            <p:nvPr userDrawn="1"/>
          </p:nvSpPr>
          <p:spPr bwMode="hidden">
            <a:xfrm>
              <a:off x="374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72" name="Rectangle 43"/>
            <p:cNvSpPr>
              <a:spLocks noChangeArrowheads="1"/>
            </p:cNvSpPr>
            <p:nvPr userDrawn="1"/>
          </p:nvSpPr>
          <p:spPr bwMode="hidden">
            <a:xfrm>
              <a:off x="384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73" name="Rectangle 44"/>
            <p:cNvSpPr>
              <a:spLocks noChangeArrowheads="1"/>
            </p:cNvSpPr>
            <p:nvPr userDrawn="1"/>
          </p:nvSpPr>
          <p:spPr bwMode="hidden">
            <a:xfrm>
              <a:off x="393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74" name="Rectangle 45"/>
            <p:cNvSpPr>
              <a:spLocks noChangeArrowheads="1"/>
            </p:cNvSpPr>
            <p:nvPr userDrawn="1"/>
          </p:nvSpPr>
          <p:spPr bwMode="hidden">
            <a:xfrm>
              <a:off x="403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75" name="Rectangle 46"/>
            <p:cNvSpPr>
              <a:spLocks noChangeArrowheads="1"/>
            </p:cNvSpPr>
            <p:nvPr userDrawn="1"/>
          </p:nvSpPr>
          <p:spPr bwMode="hidden">
            <a:xfrm>
              <a:off x="412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76" name="Rectangle 47"/>
            <p:cNvSpPr>
              <a:spLocks noChangeArrowheads="1"/>
            </p:cNvSpPr>
            <p:nvPr userDrawn="1"/>
          </p:nvSpPr>
          <p:spPr bwMode="hidden">
            <a:xfrm>
              <a:off x="422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77" name="Rectangle 48"/>
            <p:cNvSpPr>
              <a:spLocks noChangeArrowheads="1"/>
            </p:cNvSpPr>
            <p:nvPr userDrawn="1"/>
          </p:nvSpPr>
          <p:spPr bwMode="hidden">
            <a:xfrm>
              <a:off x="432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78" name="Rectangle 49"/>
            <p:cNvSpPr>
              <a:spLocks noChangeArrowheads="1"/>
            </p:cNvSpPr>
            <p:nvPr userDrawn="1"/>
          </p:nvSpPr>
          <p:spPr bwMode="hidden">
            <a:xfrm>
              <a:off x="441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79" name="Rectangle 50"/>
            <p:cNvSpPr>
              <a:spLocks noChangeArrowheads="1"/>
            </p:cNvSpPr>
            <p:nvPr userDrawn="1"/>
          </p:nvSpPr>
          <p:spPr bwMode="hidden">
            <a:xfrm>
              <a:off x="451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80" name="Rectangle 51"/>
            <p:cNvSpPr>
              <a:spLocks noChangeArrowheads="1"/>
            </p:cNvSpPr>
            <p:nvPr userDrawn="1"/>
          </p:nvSpPr>
          <p:spPr bwMode="hidden">
            <a:xfrm>
              <a:off x="460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81" name="Rectangle 52"/>
            <p:cNvSpPr>
              <a:spLocks noChangeArrowheads="1"/>
            </p:cNvSpPr>
            <p:nvPr userDrawn="1"/>
          </p:nvSpPr>
          <p:spPr bwMode="hidden">
            <a:xfrm>
              <a:off x="470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82" name="Rectangle 53"/>
            <p:cNvSpPr>
              <a:spLocks noChangeArrowheads="1"/>
            </p:cNvSpPr>
            <p:nvPr userDrawn="1"/>
          </p:nvSpPr>
          <p:spPr bwMode="hidden">
            <a:xfrm>
              <a:off x="480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83" name="Rectangle 54"/>
            <p:cNvSpPr>
              <a:spLocks noChangeArrowheads="1"/>
            </p:cNvSpPr>
            <p:nvPr userDrawn="1"/>
          </p:nvSpPr>
          <p:spPr bwMode="hidden">
            <a:xfrm>
              <a:off x="48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84" name="Rectangle 55"/>
            <p:cNvSpPr>
              <a:spLocks noChangeArrowheads="1"/>
            </p:cNvSpPr>
            <p:nvPr userDrawn="1"/>
          </p:nvSpPr>
          <p:spPr bwMode="hidden">
            <a:xfrm>
              <a:off x="49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85" name="Rectangle 56"/>
            <p:cNvSpPr>
              <a:spLocks noChangeArrowheads="1"/>
            </p:cNvSpPr>
            <p:nvPr userDrawn="1"/>
          </p:nvSpPr>
          <p:spPr bwMode="hidden">
            <a:xfrm>
              <a:off x="50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86" name="Rectangle 57"/>
            <p:cNvSpPr>
              <a:spLocks noChangeArrowheads="1"/>
            </p:cNvSpPr>
            <p:nvPr userDrawn="1"/>
          </p:nvSpPr>
          <p:spPr bwMode="hidden">
            <a:xfrm>
              <a:off x="51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87" name="Rectangle 58"/>
            <p:cNvSpPr>
              <a:spLocks noChangeArrowheads="1"/>
            </p:cNvSpPr>
            <p:nvPr userDrawn="1"/>
          </p:nvSpPr>
          <p:spPr bwMode="hidden">
            <a:xfrm>
              <a:off x="52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88" name="Rectangle 59"/>
            <p:cNvSpPr>
              <a:spLocks noChangeArrowheads="1"/>
            </p:cNvSpPr>
            <p:nvPr userDrawn="1"/>
          </p:nvSpPr>
          <p:spPr bwMode="hidden">
            <a:xfrm>
              <a:off x="53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89" name="Rectangle 60"/>
            <p:cNvSpPr>
              <a:spLocks noChangeArrowheads="1"/>
            </p:cNvSpPr>
            <p:nvPr userDrawn="1"/>
          </p:nvSpPr>
          <p:spPr bwMode="hidden">
            <a:xfrm>
              <a:off x="54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90" name="Rectangle 61"/>
            <p:cNvSpPr>
              <a:spLocks noChangeArrowheads="1"/>
            </p:cNvSpPr>
            <p:nvPr userDrawn="1"/>
          </p:nvSpPr>
          <p:spPr bwMode="hidden">
            <a:xfrm>
              <a:off x="55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91" name="Rectangle 62"/>
            <p:cNvSpPr>
              <a:spLocks noChangeArrowheads="1"/>
            </p:cNvSpPr>
            <p:nvPr userDrawn="1"/>
          </p:nvSpPr>
          <p:spPr bwMode="hidden">
            <a:xfrm>
              <a:off x="56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92" name="Rectangle 63"/>
            <p:cNvSpPr>
              <a:spLocks noChangeArrowheads="1"/>
            </p:cNvSpPr>
            <p:nvPr userDrawn="1"/>
          </p:nvSpPr>
          <p:spPr bwMode="hidden">
            <a:xfrm>
              <a:off x="431" y="0"/>
              <a:ext cx="5331" cy="4320"/>
            </a:xfrm>
            <a:prstGeom prst="rect">
              <a:avLst/>
            </a:prstGeom>
            <a:solidFill>
              <a:schemeClr val="accent1">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sp>
          <p:nvSpPr>
            <p:cNvPr id="1093" name="Rectangle 64"/>
            <p:cNvSpPr>
              <a:spLocks noChangeArrowheads="1"/>
            </p:cNvSpPr>
            <p:nvPr userDrawn="1"/>
          </p:nvSpPr>
          <p:spPr bwMode="blackGray">
            <a:xfrm>
              <a:off x="0" y="1081"/>
              <a:ext cx="4378" cy="47"/>
            </a:xfrm>
            <a:prstGeom prst="rect">
              <a:avLst/>
            </a:prstGeom>
            <a:solidFill>
              <a:schemeClr val="hlink">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endParaRPr lang="en-US" altLang="en-US">
                <a:solidFill>
                  <a:srgbClr val="000000"/>
                </a:solidFill>
              </a:endParaRPr>
            </a:p>
          </p:txBody>
        </p:sp>
      </p:grpSp>
      <p:sp>
        <p:nvSpPr>
          <p:cNvPr id="1027" name="Rectangle 65"/>
          <p:cNvSpPr>
            <a:spLocks noGrp="1" noChangeArrowheads="1"/>
          </p:cNvSpPr>
          <p:nvPr>
            <p:ph type="title"/>
          </p:nvPr>
        </p:nvSpPr>
        <p:spPr bwMode="auto">
          <a:xfrm>
            <a:off x="871538" y="192088"/>
            <a:ext cx="8162925"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p>
            <a:pPr lvl="0"/>
            <a:r>
              <a:rPr lang="en-US" altLang="en-US" smtClean="0"/>
              <a:t>Click to edit Master title style</a:t>
            </a:r>
          </a:p>
        </p:txBody>
      </p:sp>
      <p:sp>
        <p:nvSpPr>
          <p:cNvPr id="1028" name="Rectangle 66"/>
          <p:cNvSpPr>
            <a:spLocks noGrp="1" noChangeArrowheads="1"/>
          </p:cNvSpPr>
          <p:nvPr>
            <p:ph type="body" idx="1"/>
          </p:nvPr>
        </p:nvSpPr>
        <p:spPr bwMode="auto">
          <a:xfrm>
            <a:off x="912813" y="1905000"/>
            <a:ext cx="8110537"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86115" name="Rectangle 67"/>
          <p:cNvSpPr>
            <a:spLocks noGrp="1" noChangeArrowheads="1"/>
          </p:cNvSpPr>
          <p:nvPr>
            <p:ph type="dt" sz="half" idx="2"/>
          </p:nvPr>
        </p:nvSpPr>
        <p:spPr bwMode="auto">
          <a:xfrm>
            <a:off x="1152525" y="6286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b="0">
                <a:latin typeface="+mn-lt"/>
              </a:defRPr>
            </a:lvl1pPr>
          </a:lstStyle>
          <a:p>
            <a:pPr fontAlgn="base">
              <a:spcBef>
                <a:spcPct val="0"/>
              </a:spcBef>
              <a:spcAft>
                <a:spcPct val="0"/>
              </a:spcAft>
              <a:defRPr/>
            </a:pPr>
            <a:endParaRPr lang="en-US">
              <a:solidFill>
                <a:srgbClr val="000000"/>
              </a:solidFill>
            </a:endParaRPr>
          </a:p>
        </p:txBody>
      </p:sp>
      <p:sp>
        <p:nvSpPr>
          <p:cNvPr id="386116" name="Rectangle 68"/>
          <p:cNvSpPr>
            <a:spLocks noGrp="1" noChangeArrowheads="1"/>
          </p:cNvSpPr>
          <p:nvPr>
            <p:ph type="ftr" sz="quarter" idx="3"/>
          </p:nvPr>
        </p:nvSpPr>
        <p:spPr bwMode="auto">
          <a:xfrm>
            <a:off x="3590925" y="62865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b="0">
                <a:latin typeface="+mn-lt"/>
              </a:defRPr>
            </a:lvl1pPr>
          </a:lstStyle>
          <a:p>
            <a:pPr fontAlgn="base">
              <a:spcBef>
                <a:spcPct val="0"/>
              </a:spcBef>
              <a:spcAft>
                <a:spcPct val="0"/>
              </a:spcAft>
              <a:defRPr/>
            </a:pPr>
            <a:endParaRPr lang="en-US">
              <a:solidFill>
                <a:srgbClr val="000000"/>
              </a:solidFill>
            </a:endParaRPr>
          </a:p>
        </p:txBody>
      </p:sp>
      <p:sp>
        <p:nvSpPr>
          <p:cNvPr id="386117" name="Rectangle 69"/>
          <p:cNvSpPr>
            <a:spLocks noGrp="1" noChangeArrowheads="1"/>
          </p:cNvSpPr>
          <p:nvPr>
            <p:ph type="sldNum" sz="quarter" idx="4"/>
          </p:nvPr>
        </p:nvSpPr>
        <p:spPr bwMode="auto">
          <a:xfrm>
            <a:off x="7019925" y="6286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b="0">
                <a:latin typeface="+mn-lt"/>
              </a:defRPr>
            </a:lvl1pPr>
          </a:lstStyle>
          <a:p>
            <a:pPr fontAlgn="base">
              <a:spcBef>
                <a:spcPct val="0"/>
              </a:spcBef>
              <a:spcAft>
                <a:spcPct val="0"/>
              </a:spcAft>
              <a:defRPr/>
            </a:pPr>
            <a:fld id="{1C11704E-32BF-4FF2-8D9C-A6713B862741}" type="slidenum">
              <a:rPr lang="en-US">
                <a:solidFill>
                  <a:srgbClr val="000000"/>
                </a:solidFill>
              </a:rPr>
              <a:pPr fontAlgn="base">
                <a:spcBef>
                  <a:spcPct val="0"/>
                </a:spcBef>
                <a:spcAft>
                  <a:spcPct val="0"/>
                </a:spcAft>
                <a:defRPr/>
              </a:pPr>
              <a:t>‹N›</a:t>
            </a:fld>
            <a:endParaRPr lang="en-US">
              <a:solidFill>
                <a:srgbClr val="000000"/>
              </a:solidFill>
            </a:endParaRPr>
          </a:p>
        </p:txBody>
      </p:sp>
    </p:spTree>
    <p:extLst>
      <p:ext uri="{BB962C8B-B14F-4D97-AF65-F5344CB8AC3E}">
        <p14:creationId xmlns:p14="http://schemas.microsoft.com/office/powerpoint/2010/main" val="2225947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Verdana" pitchFamily="34" charset="0"/>
        </a:defRPr>
      </a:lvl2pPr>
      <a:lvl3pPr algn="l" rtl="0" eaLnBrk="0" fontAlgn="base" hangingPunct="0">
        <a:spcBef>
          <a:spcPct val="0"/>
        </a:spcBef>
        <a:spcAft>
          <a:spcPct val="0"/>
        </a:spcAft>
        <a:defRPr sz="4400">
          <a:solidFill>
            <a:schemeClr val="tx2"/>
          </a:solidFill>
          <a:latin typeface="Verdana" pitchFamily="34" charset="0"/>
        </a:defRPr>
      </a:lvl3pPr>
      <a:lvl4pPr algn="l" rtl="0" eaLnBrk="0" fontAlgn="base" hangingPunct="0">
        <a:spcBef>
          <a:spcPct val="0"/>
        </a:spcBef>
        <a:spcAft>
          <a:spcPct val="0"/>
        </a:spcAft>
        <a:defRPr sz="4400">
          <a:solidFill>
            <a:schemeClr val="tx2"/>
          </a:solidFill>
          <a:latin typeface="Verdana" pitchFamily="34" charset="0"/>
        </a:defRPr>
      </a:lvl4pPr>
      <a:lvl5pPr algn="l" rtl="0" eaLnBrk="0" fontAlgn="base" hangingPunct="0">
        <a:spcBef>
          <a:spcPct val="0"/>
        </a:spcBef>
        <a:spcAft>
          <a:spcPct val="0"/>
        </a:spcAft>
        <a:defRPr sz="4400">
          <a:solidFill>
            <a:schemeClr val="tx2"/>
          </a:solidFill>
          <a:latin typeface="Verdana" pitchFamily="34" charset="0"/>
        </a:defRPr>
      </a:lvl5pPr>
      <a:lvl6pPr marL="457200" algn="l" rtl="0" fontAlgn="base">
        <a:spcBef>
          <a:spcPct val="0"/>
        </a:spcBef>
        <a:spcAft>
          <a:spcPct val="0"/>
        </a:spcAft>
        <a:defRPr sz="4400">
          <a:solidFill>
            <a:schemeClr val="tx2"/>
          </a:solidFill>
          <a:latin typeface="Verdana" pitchFamily="34" charset="0"/>
        </a:defRPr>
      </a:lvl6pPr>
      <a:lvl7pPr marL="914400" algn="l" rtl="0" fontAlgn="base">
        <a:spcBef>
          <a:spcPct val="0"/>
        </a:spcBef>
        <a:spcAft>
          <a:spcPct val="0"/>
        </a:spcAft>
        <a:defRPr sz="4400">
          <a:solidFill>
            <a:schemeClr val="tx2"/>
          </a:solidFill>
          <a:latin typeface="Verdana" pitchFamily="34" charset="0"/>
        </a:defRPr>
      </a:lvl7pPr>
      <a:lvl8pPr marL="1371600" algn="l" rtl="0" fontAlgn="base">
        <a:spcBef>
          <a:spcPct val="0"/>
        </a:spcBef>
        <a:spcAft>
          <a:spcPct val="0"/>
        </a:spcAft>
        <a:defRPr sz="4400">
          <a:solidFill>
            <a:schemeClr val="tx2"/>
          </a:solidFill>
          <a:latin typeface="Verdana" pitchFamily="34" charset="0"/>
        </a:defRPr>
      </a:lvl8pPr>
      <a:lvl9pPr marL="1828800" algn="l" rtl="0" fontAlgn="base">
        <a:spcBef>
          <a:spcPct val="0"/>
        </a:spcBef>
        <a:spcAft>
          <a:spcPct val="0"/>
        </a:spcAft>
        <a:defRPr sz="4400">
          <a:solidFill>
            <a:schemeClr val="tx2"/>
          </a:solidFill>
          <a:latin typeface="Verdana" pitchFamily="34" charset="0"/>
        </a:defRPr>
      </a:lvl9pPr>
    </p:titleStyle>
    <p:bodyStyle>
      <a:lvl1pPr marL="342900" indent="-342900" algn="l" rtl="0" eaLnBrk="0" fontAlgn="base" hangingPunct="0">
        <a:spcBef>
          <a:spcPct val="20000"/>
        </a:spcBef>
        <a:spcAft>
          <a:spcPct val="0"/>
        </a:spcAft>
        <a:buClr>
          <a:schemeClr val="folHlink"/>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hlink"/>
        </a:buClr>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sz="2000">
          <a:solidFill>
            <a:schemeClr val="tx1"/>
          </a:solidFill>
          <a:latin typeface="+mn-lt"/>
        </a:defRPr>
      </a:lvl6pPr>
      <a:lvl7pPr marL="2971800" indent="-228600" algn="l" rtl="0" fontAlgn="base">
        <a:spcBef>
          <a:spcPct val="20000"/>
        </a:spcBef>
        <a:spcAft>
          <a:spcPct val="0"/>
        </a:spcAft>
        <a:buClr>
          <a:schemeClr val="tx1"/>
        </a:buClr>
        <a:buSzPct val="85000"/>
        <a:buChar char="•"/>
        <a:defRPr sz="2000">
          <a:solidFill>
            <a:schemeClr val="tx1"/>
          </a:solidFill>
          <a:latin typeface="+mn-lt"/>
        </a:defRPr>
      </a:lvl7pPr>
      <a:lvl8pPr marL="3429000" indent="-228600" algn="l" rtl="0" fontAlgn="base">
        <a:spcBef>
          <a:spcPct val="20000"/>
        </a:spcBef>
        <a:spcAft>
          <a:spcPct val="0"/>
        </a:spcAft>
        <a:buClr>
          <a:schemeClr val="tx1"/>
        </a:buClr>
        <a:buSzPct val="85000"/>
        <a:buChar char="•"/>
        <a:defRPr sz="2000">
          <a:solidFill>
            <a:schemeClr val="tx1"/>
          </a:solidFill>
          <a:latin typeface="+mn-lt"/>
        </a:defRPr>
      </a:lvl8pPr>
      <a:lvl9pPr marL="3886200" indent="-228600" algn="l" rtl="0" fontAlgn="base">
        <a:spcBef>
          <a:spcPct val="20000"/>
        </a:spcBef>
        <a:spcAft>
          <a:spcPct val="0"/>
        </a:spcAft>
        <a:buClr>
          <a:schemeClr val="tx1"/>
        </a:buClr>
        <a:buSzPct val="85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28354" name="Group 2"/>
          <p:cNvGrpSpPr>
            <a:grpSpLocks/>
          </p:cNvGrpSpPr>
          <p:nvPr/>
        </p:nvGrpSpPr>
        <p:grpSpPr bwMode="auto">
          <a:xfrm>
            <a:off x="0" y="0"/>
            <a:ext cx="9147175" cy="6867525"/>
            <a:chOff x="0" y="0"/>
            <a:chExt cx="5762" cy="4326"/>
          </a:xfrm>
        </p:grpSpPr>
        <p:sp>
          <p:nvSpPr>
            <p:cNvPr id="228355" name="Rectangle 3"/>
            <p:cNvSpPr>
              <a:spLocks noChangeArrowheads="1"/>
            </p:cNvSpPr>
            <p:nvPr userDrawn="1"/>
          </p:nvSpPr>
          <p:spPr bwMode="hidden">
            <a:xfrm>
              <a:off x="0" y="0"/>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56" name="Rectangle 4"/>
            <p:cNvSpPr>
              <a:spLocks noChangeArrowheads="1"/>
            </p:cNvSpPr>
            <p:nvPr userDrawn="1"/>
          </p:nvSpPr>
          <p:spPr bwMode="hidden">
            <a:xfrm>
              <a:off x="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57" name="Rectangle 5"/>
            <p:cNvSpPr>
              <a:spLocks noChangeArrowheads="1"/>
            </p:cNvSpPr>
            <p:nvPr userDrawn="1"/>
          </p:nvSpPr>
          <p:spPr bwMode="hidden">
            <a:xfrm>
              <a:off x="1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58" name="Rectangle 6"/>
            <p:cNvSpPr>
              <a:spLocks noChangeArrowheads="1"/>
            </p:cNvSpPr>
            <p:nvPr userDrawn="1"/>
          </p:nvSpPr>
          <p:spPr bwMode="hidden">
            <a:xfrm>
              <a:off x="2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59" name="Rectangle 7"/>
            <p:cNvSpPr>
              <a:spLocks noChangeArrowheads="1"/>
            </p:cNvSpPr>
            <p:nvPr userDrawn="1"/>
          </p:nvSpPr>
          <p:spPr bwMode="hidden">
            <a:xfrm>
              <a:off x="3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60" name="Rectangle 8"/>
            <p:cNvSpPr>
              <a:spLocks noChangeArrowheads="1"/>
            </p:cNvSpPr>
            <p:nvPr userDrawn="1"/>
          </p:nvSpPr>
          <p:spPr bwMode="hidden">
            <a:xfrm>
              <a:off x="4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61" name="Rectangle 9"/>
            <p:cNvSpPr>
              <a:spLocks noChangeArrowheads="1"/>
            </p:cNvSpPr>
            <p:nvPr userDrawn="1"/>
          </p:nvSpPr>
          <p:spPr bwMode="hidden">
            <a:xfrm>
              <a:off x="5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62" name="Rectangle 10"/>
            <p:cNvSpPr>
              <a:spLocks noChangeArrowheads="1"/>
            </p:cNvSpPr>
            <p:nvPr userDrawn="1"/>
          </p:nvSpPr>
          <p:spPr bwMode="hidden">
            <a:xfrm>
              <a:off x="6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63" name="Rectangle 11"/>
            <p:cNvSpPr>
              <a:spLocks noChangeArrowheads="1"/>
            </p:cNvSpPr>
            <p:nvPr userDrawn="1"/>
          </p:nvSpPr>
          <p:spPr bwMode="hidden">
            <a:xfrm>
              <a:off x="7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64" name="Rectangle 12"/>
            <p:cNvSpPr>
              <a:spLocks noChangeArrowheads="1"/>
            </p:cNvSpPr>
            <p:nvPr userDrawn="1"/>
          </p:nvSpPr>
          <p:spPr bwMode="hidden">
            <a:xfrm>
              <a:off x="8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65" name="Rectangle 13"/>
            <p:cNvSpPr>
              <a:spLocks noChangeArrowheads="1"/>
            </p:cNvSpPr>
            <p:nvPr userDrawn="1"/>
          </p:nvSpPr>
          <p:spPr bwMode="hidden">
            <a:xfrm>
              <a:off x="96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66" name="Rectangle 14"/>
            <p:cNvSpPr>
              <a:spLocks noChangeArrowheads="1"/>
            </p:cNvSpPr>
            <p:nvPr userDrawn="1"/>
          </p:nvSpPr>
          <p:spPr bwMode="hidden">
            <a:xfrm>
              <a:off x="105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67" name="Rectangle 15"/>
            <p:cNvSpPr>
              <a:spLocks noChangeArrowheads="1"/>
            </p:cNvSpPr>
            <p:nvPr userDrawn="1"/>
          </p:nvSpPr>
          <p:spPr bwMode="hidden">
            <a:xfrm>
              <a:off x="115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68" name="Rectangle 16"/>
            <p:cNvSpPr>
              <a:spLocks noChangeArrowheads="1"/>
            </p:cNvSpPr>
            <p:nvPr userDrawn="1"/>
          </p:nvSpPr>
          <p:spPr bwMode="hidden">
            <a:xfrm>
              <a:off x="124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69" name="Rectangle 17"/>
            <p:cNvSpPr>
              <a:spLocks noChangeArrowheads="1"/>
            </p:cNvSpPr>
            <p:nvPr userDrawn="1"/>
          </p:nvSpPr>
          <p:spPr bwMode="hidden">
            <a:xfrm>
              <a:off x="134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70" name="Rectangle 18"/>
            <p:cNvSpPr>
              <a:spLocks noChangeArrowheads="1"/>
            </p:cNvSpPr>
            <p:nvPr userDrawn="1"/>
          </p:nvSpPr>
          <p:spPr bwMode="hidden">
            <a:xfrm>
              <a:off x="144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71" name="Rectangle 19"/>
            <p:cNvSpPr>
              <a:spLocks noChangeArrowheads="1"/>
            </p:cNvSpPr>
            <p:nvPr userDrawn="1"/>
          </p:nvSpPr>
          <p:spPr bwMode="hidden">
            <a:xfrm>
              <a:off x="153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72" name="Rectangle 20"/>
            <p:cNvSpPr>
              <a:spLocks noChangeArrowheads="1"/>
            </p:cNvSpPr>
            <p:nvPr userDrawn="1"/>
          </p:nvSpPr>
          <p:spPr bwMode="hidden">
            <a:xfrm>
              <a:off x="163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73" name="Rectangle 21"/>
            <p:cNvSpPr>
              <a:spLocks noChangeArrowheads="1"/>
            </p:cNvSpPr>
            <p:nvPr userDrawn="1"/>
          </p:nvSpPr>
          <p:spPr bwMode="hidden">
            <a:xfrm>
              <a:off x="172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74" name="Rectangle 22"/>
            <p:cNvSpPr>
              <a:spLocks noChangeArrowheads="1"/>
            </p:cNvSpPr>
            <p:nvPr userDrawn="1"/>
          </p:nvSpPr>
          <p:spPr bwMode="hidden">
            <a:xfrm>
              <a:off x="182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75" name="Rectangle 23"/>
            <p:cNvSpPr>
              <a:spLocks noChangeArrowheads="1"/>
            </p:cNvSpPr>
            <p:nvPr userDrawn="1"/>
          </p:nvSpPr>
          <p:spPr bwMode="hidden">
            <a:xfrm>
              <a:off x="192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76" name="Rectangle 24"/>
            <p:cNvSpPr>
              <a:spLocks noChangeArrowheads="1"/>
            </p:cNvSpPr>
            <p:nvPr userDrawn="1"/>
          </p:nvSpPr>
          <p:spPr bwMode="hidden">
            <a:xfrm>
              <a:off x="201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77" name="Rectangle 25"/>
            <p:cNvSpPr>
              <a:spLocks noChangeArrowheads="1"/>
            </p:cNvSpPr>
            <p:nvPr userDrawn="1"/>
          </p:nvSpPr>
          <p:spPr bwMode="hidden">
            <a:xfrm>
              <a:off x="211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78" name="Rectangle 26"/>
            <p:cNvSpPr>
              <a:spLocks noChangeArrowheads="1"/>
            </p:cNvSpPr>
            <p:nvPr userDrawn="1"/>
          </p:nvSpPr>
          <p:spPr bwMode="hidden">
            <a:xfrm>
              <a:off x="220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79" name="Rectangle 27"/>
            <p:cNvSpPr>
              <a:spLocks noChangeArrowheads="1"/>
            </p:cNvSpPr>
            <p:nvPr userDrawn="1"/>
          </p:nvSpPr>
          <p:spPr bwMode="hidden">
            <a:xfrm>
              <a:off x="230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80" name="Rectangle 28"/>
            <p:cNvSpPr>
              <a:spLocks noChangeArrowheads="1"/>
            </p:cNvSpPr>
            <p:nvPr userDrawn="1"/>
          </p:nvSpPr>
          <p:spPr bwMode="hidden">
            <a:xfrm>
              <a:off x="240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81" name="Rectangle 29"/>
            <p:cNvSpPr>
              <a:spLocks noChangeArrowheads="1"/>
            </p:cNvSpPr>
            <p:nvPr userDrawn="1"/>
          </p:nvSpPr>
          <p:spPr bwMode="hidden">
            <a:xfrm>
              <a:off x="24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82" name="Rectangle 30"/>
            <p:cNvSpPr>
              <a:spLocks noChangeArrowheads="1"/>
            </p:cNvSpPr>
            <p:nvPr userDrawn="1"/>
          </p:nvSpPr>
          <p:spPr bwMode="hidden">
            <a:xfrm>
              <a:off x="25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83" name="Rectangle 31"/>
            <p:cNvSpPr>
              <a:spLocks noChangeArrowheads="1"/>
            </p:cNvSpPr>
            <p:nvPr userDrawn="1"/>
          </p:nvSpPr>
          <p:spPr bwMode="hidden">
            <a:xfrm>
              <a:off x="26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84" name="Rectangle 32"/>
            <p:cNvSpPr>
              <a:spLocks noChangeArrowheads="1"/>
            </p:cNvSpPr>
            <p:nvPr userDrawn="1"/>
          </p:nvSpPr>
          <p:spPr bwMode="hidden">
            <a:xfrm>
              <a:off x="27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85" name="Rectangle 33"/>
            <p:cNvSpPr>
              <a:spLocks noChangeArrowheads="1"/>
            </p:cNvSpPr>
            <p:nvPr userDrawn="1"/>
          </p:nvSpPr>
          <p:spPr bwMode="hidden">
            <a:xfrm>
              <a:off x="28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86" name="Rectangle 34"/>
            <p:cNvSpPr>
              <a:spLocks noChangeArrowheads="1"/>
            </p:cNvSpPr>
            <p:nvPr userDrawn="1"/>
          </p:nvSpPr>
          <p:spPr bwMode="hidden">
            <a:xfrm>
              <a:off x="29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87" name="Rectangle 35"/>
            <p:cNvSpPr>
              <a:spLocks noChangeArrowheads="1"/>
            </p:cNvSpPr>
            <p:nvPr userDrawn="1"/>
          </p:nvSpPr>
          <p:spPr bwMode="hidden">
            <a:xfrm>
              <a:off x="30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88" name="Rectangle 36"/>
            <p:cNvSpPr>
              <a:spLocks noChangeArrowheads="1"/>
            </p:cNvSpPr>
            <p:nvPr userDrawn="1"/>
          </p:nvSpPr>
          <p:spPr bwMode="hidden">
            <a:xfrm>
              <a:off x="31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89" name="Rectangle 37"/>
            <p:cNvSpPr>
              <a:spLocks noChangeArrowheads="1"/>
            </p:cNvSpPr>
            <p:nvPr userDrawn="1"/>
          </p:nvSpPr>
          <p:spPr bwMode="hidden">
            <a:xfrm>
              <a:off x="32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90" name="Rectangle 38"/>
            <p:cNvSpPr>
              <a:spLocks noChangeArrowheads="1"/>
            </p:cNvSpPr>
            <p:nvPr userDrawn="1"/>
          </p:nvSpPr>
          <p:spPr bwMode="hidden">
            <a:xfrm>
              <a:off x="336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91" name="Rectangle 39"/>
            <p:cNvSpPr>
              <a:spLocks noChangeArrowheads="1"/>
            </p:cNvSpPr>
            <p:nvPr userDrawn="1"/>
          </p:nvSpPr>
          <p:spPr bwMode="hidden">
            <a:xfrm>
              <a:off x="345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92" name="Rectangle 40"/>
            <p:cNvSpPr>
              <a:spLocks noChangeArrowheads="1"/>
            </p:cNvSpPr>
            <p:nvPr userDrawn="1"/>
          </p:nvSpPr>
          <p:spPr bwMode="hidden">
            <a:xfrm>
              <a:off x="355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93" name="Rectangle 41"/>
            <p:cNvSpPr>
              <a:spLocks noChangeArrowheads="1"/>
            </p:cNvSpPr>
            <p:nvPr userDrawn="1"/>
          </p:nvSpPr>
          <p:spPr bwMode="hidden">
            <a:xfrm>
              <a:off x="364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94" name="Rectangle 42"/>
            <p:cNvSpPr>
              <a:spLocks noChangeArrowheads="1"/>
            </p:cNvSpPr>
            <p:nvPr userDrawn="1"/>
          </p:nvSpPr>
          <p:spPr bwMode="hidden">
            <a:xfrm>
              <a:off x="374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95" name="Rectangle 43"/>
            <p:cNvSpPr>
              <a:spLocks noChangeArrowheads="1"/>
            </p:cNvSpPr>
            <p:nvPr userDrawn="1"/>
          </p:nvSpPr>
          <p:spPr bwMode="hidden">
            <a:xfrm>
              <a:off x="384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96" name="Rectangle 44"/>
            <p:cNvSpPr>
              <a:spLocks noChangeArrowheads="1"/>
            </p:cNvSpPr>
            <p:nvPr userDrawn="1"/>
          </p:nvSpPr>
          <p:spPr bwMode="hidden">
            <a:xfrm>
              <a:off x="393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97" name="Rectangle 45"/>
            <p:cNvSpPr>
              <a:spLocks noChangeArrowheads="1"/>
            </p:cNvSpPr>
            <p:nvPr userDrawn="1"/>
          </p:nvSpPr>
          <p:spPr bwMode="hidden">
            <a:xfrm>
              <a:off x="403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98" name="Rectangle 46"/>
            <p:cNvSpPr>
              <a:spLocks noChangeArrowheads="1"/>
            </p:cNvSpPr>
            <p:nvPr userDrawn="1"/>
          </p:nvSpPr>
          <p:spPr bwMode="hidden">
            <a:xfrm>
              <a:off x="412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399" name="Rectangle 47"/>
            <p:cNvSpPr>
              <a:spLocks noChangeArrowheads="1"/>
            </p:cNvSpPr>
            <p:nvPr userDrawn="1"/>
          </p:nvSpPr>
          <p:spPr bwMode="hidden">
            <a:xfrm>
              <a:off x="422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00" name="Rectangle 48"/>
            <p:cNvSpPr>
              <a:spLocks noChangeArrowheads="1"/>
            </p:cNvSpPr>
            <p:nvPr userDrawn="1"/>
          </p:nvSpPr>
          <p:spPr bwMode="hidden">
            <a:xfrm>
              <a:off x="432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01" name="Rectangle 49"/>
            <p:cNvSpPr>
              <a:spLocks noChangeArrowheads="1"/>
            </p:cNvSpPr>
            <p:nvPr userDrawn="1"/>
          </p:nvSpPr>
          <p:spPr bwMode="hidden">
            <a:xfrm>
              <a:off x="441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02" name="Rectangle 50"/>
            <p:cNvSpPr>
              <a:spLocks noChangeArrowheads="1"/>
            </p:cNvSpPr>
            <p:nvPr userDrawn="1"/>
          </p:nvSpPr>
          <p:spPr bwMode="hidden">
            <a:xfrm>
              <a:off x="451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03" name="Rectangle 51"/>
            <p:cNvSpPr>
              <a:spLocks noChangeArrowheads="1"/>
            </p:cNvSpPr>
            <p:nvPr userDrawn="1"/>
          </p:nvSpPr>
          <p:spPr bwMode="hidden">
            <a:xfrm>
              <a:off x="460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04" name="Rectangle 52"/>
            <p:cNvSpPr>
              <a:spLocks noChangeArrowheads="1"/>
            </p:cNvSpPr>
            <p:nvPr userDrawn="1"/>
          </p:nvSpPr>
          <p:spPr bwMode="hidden">
            <a:xfrm>
              <a:off x="470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05" name="Rectangle 53"/>
            <p:cNvSpPr>
              <a:spLocks noChangeArrowheads="1"/>
            </p:cNvSpPr>
            <p:nvPr userDrawn="1"/>
          </p:nvSpPr>
          <p:spPr bwMode="hidden">
            <a:xfrm>
              <a:off x="480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06" name="Rectangle 54"/>
            <p:cNvSpPr>
              <a:spLocks noChangeArrowheads="1"/>
            </p:cNvSpPr>
            <p:nvPr userDrawn="1"/>
          </p:nvSpPr>
          <p:spPr bwMode="hidden">
            <a:xfrm>
              <a:off x="48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07" name="Rectangle 55"/>
            <p:cNvSpPr>
              <a:spLocks noChangeArrowheads="1"/>
            </p:cNvSpPr>
            <p:nvPr userDrawn="1"/>
          </p:nvSpPr>
          <p:spPr bwMode="hidden">
            <a:xfrm>
              <a:off x="49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08" name="Rectangle 56"/>
            <p:cNvSpPr>
              <a:spLocks noChangeArrowheads="1"/>
            </p:cNvSpPr>
            <p:nvPr userDrawn="1"/>
          </p:nvSpPr>
          <p:spPr bwMode="hidden">
            <a:xfrm>
              <a:off x="50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09" name="Rectangle 57"/>
            <p:cNvSpPr>
              <a:spLocks noChangeArrowheads="1"/>
            </p:cNvSpPr>
            <p:nvPr userDrawn="1"/>
          </p:nvSpPr>
          <p:spPr bwMode="hidden">
            <a:xfrm>
              <a:off x="51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10" name="Rectangle 58"/>
            <p:cNvSpPr>
              <a:spLocks noChangeArrowheads="1"/>
            </p:cNvSpPr>
            <p:nvPr userDrawn="1"/>
          </p:nvSpPr>
          <p:spPr bwMode="hidden">
            <a:xfrm>
              <a:off x="52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11" name="Rectangle 59"/>
            <p:cNvSpPr>
              <a:spLocks noChangeArrowheads="1"/>
            </p:cNvSpPr>
            <p:nvPr userDrawn="1"/>
          </p:nvSpPr>
          <p:spPr bwMode="hidden">
            <a:xfrm>
              <a:off x="53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12" name="Rectangle 60"/>
            <p:cNvSpPr>
              <a:spLocks noChangeArrowheads="1"/>
            </p:cNvSpPr>
            <p:nvPr userDrawn="1"/>
          </p:nvSpPr>
          <p:spPr bwMode="hidden">
            <a:xfrm>
              <a:off x="54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13" name="Rectangle 61"/>
            <p:cNvSpPr>
              <a:spLocks noChangeArrowheads="1"/>
            </p:cNvSpPr>
            <p:nvPr userDrawn="1"/>
          </p:nvSpPr>
          <p:spPr bwMode="hidden">
            <a:xfrm>
              <a:off x="55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14" name="Rectangle 62"/>
            <p:cNvSpPr>
              <a:spLocks noChangeArrowheads="1"/>
            </p:cNvSpPr>
            <p:nvPr userDrawn="1"/>
          </p:nvSpPr>
          <p:spPr bwMode="hidden">
            <a:xfrm>
              <a:off x="56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15" name="Rectangle 63"/>
            <p:cNvSpPr>
              <a:spLocks noChangeArrowheads="1"/>
            </p:cNvSpPr>
            <p:nvPr userDrawn="1"/>
          </p:nvSpPr>
          <p:spPr bwMode="hidden">
            <a:xfrm>
              <a:off x="431" y="0"/>
              <a:ext cx="5331" cy="4320"/>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228416" name="Rectangle 64"/>
            <p:cNvSpPr>
              <a:spLocks noChangeArrowheads="1"/>
            </p:cNvSpPr>
            <p:nvPr userDrawn="1"/>
          </p:nvSpPr>
          <p:spPr bwMode="blackGray">
            <a:xfrm>
              <a:off x="0" y="1081"/>
              <a:ext cx="4378" cy="47"/>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grpSp>
      <p:sp>
        <p:nvSpPr>
          <p:cNvPr id="228417" name="Rectangle 65"/>
          <p:cNvSpPr>
            <a:spLocks noGrp="1" noChangeArrowheads="1"/>
          </p:cNvSpPr>
          <p:nvPr>
            <p:ph type="title"/>
          </p:nvPr>
        </p:nvSpPr>
        <p:spPr bwMode="auto">
          <a:xfrm>
            <a:off x="871538" y="192088"/>
            <a:ext cx="8162925"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p>
            <a:pPr lvl="0"/>
            <a:r>
              <a:rPr lang="en-US" smtClean="0"/>
              <a:t>Click to edit Master title style</a:t>
            </a:r>
          </a:p>
        </p:txBody>
      </p:sp>
      <p:sp>
        <p:nvSpPr>
          <p:cNvPr id="228418" name="Rectangle 66"/>
          <p:cNvSpPr>
            <a:spLocks noGrp="1" noChangeArrowheads="1"/>
          </p:cNvSpPr>
          <p:nvPr>
            <p:ph type="body" idx="1"/>
          </p:nvPr>
        </p:nvSpPr>
        <p:spPr bwMode="auto">
          <a:xfrm>
            <a:off x="912813" y="1905000"/>
            <a:ext cx="8110537"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8419" name="Rectangle 67"/>
          <p:cNvSpPr>
            <a:spLocks noGrp="1" noChangeArrowheads="1"/>
          </p:cNvSpPr>
          <p:nvPr>
            <p:ph type="dt" sz="half" idx="2"/>
          </p:nvPr>
        </p:nvSpPr>
        <p:spPr bwMode="auto">
          <a:xfrm>
            <a:off x="1152525" y="6286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atin typeface="+mn-lt"/>
              </a:defRPr>
            </a:lvl1pPr>
          </a:lstStyle>
          <a:p>
            <a:pPr fontAlgn="base">
              <a:spcBef>
                <a:spcPct val="0"/>
              </a:spcBef>
              <a:spcAft>
                <a:spcPct val="0"/>
              </a:spcAft>
            </a:pPr>
            <a:endParaRPr lang="en-US">
              <a:solidFill>
                <a:srgbClr val="000000"/>
              </a:solidFill>
            </a:endParaRPr>
          </a:p>
        </p:txBody>
      </p:sp>
      <p:sp>
        <p:nvSpPr>
          <p:cNvPr id="228420" name="Rectangle 68"/>
          <p:cNvSpPr>
            <a:spLocks noGrp="1" noChangeArrowheads="1"/>
          </p:cNvSpPr>
          <p:nvPr>
            <p:ph type="ftr" sz="quarter" idx="3"/>
          </p:nvPr>
        </p:nvSpPr>
        <p:spPr bwMode="auto">
          <a:xfrm>
            <a:off x="3590925" y="62865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atin typeface="+mn-lt"/>
              </a:defRPr>
            </a:lvl1pPr>
          </a:lstStyle>
          <a:p>
            <a:pPr fontAlgn="base">
              <a:spcBef>
                <a:spcPct val="0"/>
              </a:spcBef>
              <a:spcAft>
                <a:spcPct val="0"/>
              </a:spcAft>
            </a:pPr>
            <a:endParaRPr lang="en-US">
              <a:solidFill>
                <a:srgbClr val="000000"/>
              </a:solidFill>
            </a:endParaRPr>
          </a:p>
        </p:txBody>
      </p:sp>
      <p:sp>
        <p:nvSpPr>
          <p:cNvPr id="228421" name="Rectangle 69"/>
          <p:cNvSpPr>
            <a:spLocks noGrp="1" noChangeArrowheads="1"/>
          </p:cNvSpPr>
          <p:nvPr>
            <p:ph type="sldNum" sz="quarter" idx="4"/>
          </p:nvPr>
        </p:nvSpPr>
        <p:spPr bwMode="auto">
          <a:xfrm>
            <a:off x="7019925" y="6286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atin typeface="+mn-lt"/>
              </a:defRPr>
            </a:lvl1pPr>
          </a:lstStyle>
          <a:p>
            <a:pPr fontAlgn="base">
              <a:spcBef>
                <a:spcPct val="0"/>
              </a:spcBef>
              <a:spcAft>
                <a:spcPct val="0"/>
              </a:spcAft>
            </a:pPr>
            <a:fld id="{9C6DFBF5-58C0-44BB-95FC-FF443FE3B022}" type="slidenum">
              <a:rPr lang="en-US">
                <a:solidFill>
                  <a:srgbClr val="000000"/>
                </a:solidFill>
              </a:rPr>
              <a:pPr fontAlgn="base">
                <a:spcBef>
                  <a:spcPct val="0"/>
                </a:spcBef>
                <a:spcAft>
                  <a:spcPct val="0"/>
                </a:spcAft>
              </a:pPr>
              <a:t>‹N›</a:t>
            </a:fld>
            <a:endParaRPr lang="en-US">
              <a:solidFill>
                <a:srgbClr val="000000"/>
              </a:solidFill>
            </a:endParaRPr>
          </a:p>
        </p:txBody>
      </p:sp>
    </p:spTree>
    <p:extLst>
      <p:ext uri="{BB962C8B-B14F-4D97-AF65-F5344CB8AC3E}">
        <p14:creationId xmlns:p14="http://schemas.microsoft.com/office/powerpoint/2010/main" val="24724837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Verdana" pitchFamily="34" charset="0"/>
        </a:defRPr>
      </a:lvl2pPr>
      <a:lvl3pPr algn="l" rtl="0" fontAlgn="base">
        <a:spcBef>
          <a:spcPct val="0"/>
        </a:spcBef>
        <a:spcAft>
          <a:spcPct val="0"/>
        </a:spcAft>
        <a:defRPr sz="4400">
          <a:solidFill>
            <a:schemeClr val="tx2"/>
          </a:solidFill>
          <a:latin typeface="Verdana" pitchFamily="34" charset="0"/>
        </a:defRPr>
      </a:lvl3pPr>
      <a:lvl4pPr algn="l" rtl="0" fontAlgn="base">
        <a:spcBef>
          <a:spcPct val="0"/>
        </a:spcBef>
        <a:spcAft>
          <a:spcPct val="0"/>
        </a:spcAft>
        <a:defRPr sz="4400">
          <a:solidFill>
            <a:schemeClr val="tx2"/>
          </a:solidFill>
          <a:latin typeface="Verdana" pitchFamily="34" charset="0"/>
        </a:defRPr>
      </a:lvl4pPr>
      <a:lvl5pPr algn="l" rtl="0" fontAlgn="base">
        <a:spcBef>
          <a:spcPct val="0"/>
        </a:spcBef>
        <a:spcAft>
          <a:spcPct val="0"/>
        </a:spcAft>
        <a:defRPr sz="4400">
          <a:solidFill>
            <a:schemeClr val="tx2"/>
          </a:solidFill>
          <a:latin typeface="Verdana" pitchFamily="34" charset="0"/>
        </a:defRPr>
      </a:lvl5pPr>
      <a:lvl6pPr marL="457200" algn="l" rtl="0" fontAlgn="base">
        <a:spcBef>
          <a:spcPct val="0"/>
        </a:spcBef>
        <a:spcAft>
          <a:spcPct val="0"/>
        </a:spcAft>
        <a:defRPr sz="4400">
          <a:solidFill>
            <a:schemeClr val="tx2"/>
          </a:solidFill>
          <a:latin typeface="Verdana" pitchFamily="34" charset="0"/>
        </a:defRPr>
      </a:lvl6pPr>
      <a:lvl7pPr marL="914400" algn="l" rtl="0" fontAlgn="base">
        <a:spcBef>
          <a:spcPct val="0"/>
        </a:spcBef>
        <a:spcAft>
          <a:spcPct val="0"/>
        </a:spcAft>
        <a:defRPr sz="4400">
          <a:solidFill>
            <a:schemeClr val="tx2"/>
          </a:solidFill>
          <a:latin typeface="Verdana" pitchFamily="34" charset="0"/>
        </a:defRPr>
      </a:lvl7pPr>
      <a:lvl8pPr marL="1371600" algn="l" rtl="0" fontAlgn="base">
        <a:spcBef>
          <a:spcPct val="0"/>
        </a:spcBef>
        <a:spcAft>
          <a:spcPct val="0"/>
        </a:spcAft>
        <a:defRPr sz="4400">
          <a:solidFill>
            <a:schemeClr val="tx2"/>
          </a:solidFill>
          <a:latin typeface="Verdana" pitchFamily="34" charset="0"/>
        </a:defRPr>
      </a:lvl8pPr>
      <a:lvl9pPr marL="1828800" algn="l" rtl="0" fontAlgn="base">
        <a:spcBef>
          <a:spcPct val="0"/>
        </a:spcBef>
        <a:spcAft>
          <a:spcPct val="0"/>
        </a:spcAft>
        <a:defRPr sz="4400">
          <a:solidFill>
            <a:schemeClr val="tx2"/>
          </a:solidFill>
          <a:latin typeface="Verdana" pitchFamily="34" charset="0"/>
        </a:defRPr>
      </a:lvl9pPr>
    </p:titleStyle>
    <p:bodyStyle>
      <a:lvl1pPr marL="342900" indent="-342900" algn="l" rtl="0" fontAlgn="base">
        <a:spcBef>
          <a:spcPct val="20000"/>
        </a:spcBef>
        <a:spcAft>
          <a:spcPct val="0"/>
        </a:spcAft>
        <a:buClr>
          <a:schemeClr val="folHlink"/>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folHlink"/>
        </a:buClr>
        <a:buSzPct val="70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tx2"/>
        </a:buClr>
        <a:buChar char="•"/>
        <a:defRPr sz="2400">
          <a:solidFill>
            <a:schemeClr val="tx1"/>
          </a:solidFill>
          <a:latin typeface="+mn-lt"/>
        </a:defRPr>
      </a:lvl3pPr>
      <a:lvl4pPr marL="1600200" indent="-228600" algn="l" rtl="0" fontAlgn="base">
        <a:spcBef>
          <a:spcPct val="20000"/>
        </a:spcBef>
        <a:spcAft>
          <a:spcPct val="0"/>
        </a:spcAft>
        <a:buClr>
          <a:schemeClr val="hlink"/>
        </a:buClr>
        <a:buChar char="•"/>
        <a:defRPr sz="2000">
          <a:solidFill>
            <a:schemeClr val="tx1"/>
          </a:solidFill>
          <a:latin typeface="+mn-lt"/>
        </a:defRPr>
      </a:lvl4pPr>
      <a:lvl5pPr marL="2057400" indent="-228600" algn="l" rtl="0" fontAlgn="base">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sz="2000">
          <a:solidFill>
            <a:schemeClr val="tx1"/>
          </a:solidFill>
          <a:latin typeface="+mn-lt"/>
        </a:defRPr>
      </a:lvl6pPr>
      <a:lvl7pPr marL="2971800" indent="-228600" algn="l" rtl="0" fontAlgn="base">
        <a:spcBef>
          <a:spcPct val="20000"/>
        </a:spcBef>
        <a:spcAft>
          <a:spcPct val="0"/>
        </a:spcAft>
        <a:buClr>
          <a:schemeClr val="tx1"/>
        </a:buClr>
        <a:buSzPct val="85000"/>
        <a:buChar char="•"/>
        <a:defRPr sz="2000">
          <a:solidFill>
            <a:schemeClr val="tx1"/>
          </a:solidFill>
          <a:latin typeface="+mn-lt"/>
        </a:defRPr>
      </a:lvl7pPr>
      <a:lvl8pPr marL="3429000" indent="-228600" algn="l" rtl="0" fontAlgn="base">
        <a:spcBef>
          <a:spcPct val="20000"/>
        </a:spcBef>
        <a:spcAft>
          <a:spcPct val="0"/>
        </a:spcAft>
        <a:buClr>
          <a:schemeClr val="tx1"/>
        </a:buClr>
        <a:buSzPct val="85000"/>
        <a:buChar char="•"/>
        <a:defRPr sz="2000">
          <a:solidFill>
            <a:schemeClr val="tx1"/>
          </a:solidFill>
          <a:latin typeface="+mn-lt"/>
        </a:defRPr>
      </a:lvl8pPr>
      <a:lvl9pPr marL="3886200" indent="-228600" algn="l" rtl="0" fontAlgn="base">
        <a:spcBef>
          <a:spcPct val="20000"/>
        </a:spcBef>
        <a:spcAft>
          <a:spcPct val="0"/>
        </a:spcAft>
        <a:buClr>
          <a:schemeClr val="tx1"/>
        </a:buClr>
        <a:buSzPct val="85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170" name="Group 2"/>
          <p:cNvGrpSpPr>
            <a:grpSpLocks/>
          </p:cNvGrpSpPr>
          <p:nvPr/>
        </p:nvGrpSpPr>
        <p:grpSpPr bwMode="auto">
          <a:xfrm>
            <a:off x="0" y="0"/>
            <a:ext cx="9147175" cy="6867525"/>
            <a:chOff x="0" y="0"/>
            <a:chExt cx="5762" cy="4326"/>
          </a:xfrm>
        </p:grpSpPr>
        <p:sp>
          <p:nvSpPr>
            <p:cNvPr id="7171" name="Rectangle 3"/>
            <p:cNvSpPr>
              <a:spLocks noChangeArrowheads="1"/>
            </p:cNvSpPr>
            <p:nvPr userDrawn="1"/>
          </p:nvSpPr>
          <p:spPr bwMode="hidden">
            <a:xfrm>
              <a:off x="0" y="0"/>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72" name="Rectangle 4"/>
            <p:cNvSpPr>
              <a:spLocks noChangeArrowheads="1"/>
            </p:cNvSpPr>
            <p:nvPr userDrawn="1"/>
          </p:nvSpPr>
          <p:spPr bwMode="hidden">
            <a:xfrm>
              <a:off x="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73" name="Rectangle 5"/>
            <p:cNvSpPr>
              <a:spLocks noChangeArrowheads="1"/>
            </p:cNvSpPr>
            <p:nvPr userDrawn="1"/>
          </p:nvSpPr>
          <p:spPr bwMode="hidden">
            <a:xfrm>
              <a:off x="1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74" name="Rectangle 6"/>
            <p:cNvSpPr>
              <a:spLocks noChangeArrowheads="1"/>
            </p:cNvSpPr>
            <p:nvPr userDrawn="1"/>
          </p:nvSpPr>
          <p:spPr bwMode="hidden">
            <a:xfrm>
              <a:off x="2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75" name="Rectangle 7"/>
            <p:cNvSpPr>
              <a:spLocks noChangeArrowheads="1"/>
            </p:cNvSpPr>
            <p:nvPr userDrawn="1"/>
          </p:nvSpPr>
          <p:spPr bwMode="hidden">
            <a:xfrm>
              <a:off x="3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76" name="Rectangle 8"/>
            <p:cNvSpPr>
              <a:spLocks noChangeArrowheads="1"/>
            </p:cNvSpPr>
            <p:nvPr userDrawn="1"/>
          </p:nvSpPr>
          <p:spPr bwMode="hidden">
            <a:xfrm>
              <a:off x="4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77" name="Rectangle 9"/>
            <p:cNvSpPr>
              <a:spLocks noChangeArrowheads="1"/>
            </p:cNvSpPr>
            <p:nvPr userDrawn="1"/>
          </p:nvSpPr>
          <p:spPr bwMode="hidden">
            <a:xfrm>
              <a:off x="5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78" name="Rectangle 10"/>
            <p:cNvSpPr>
              <a:spLocks noChangeArrowheads="1"/>
            </p:cNvSpPr>
            <p:nvPr userDrawn="1"/>
          </p:nvSpPr>
          <p:spPr bwMode="hidden">
            <a:xfrm>
              <a:off x="6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79" name="Rectangle 11"/>
            <p:cNvSpPr>
              <a:spLocks noChangeArrowheads="1"/>
            </p:cNvSpPr>
            <p:nvPr userDrawn="1"/>
          </p:nvSpPr>
          <p:spPr bwMode="hidden">
            <a:xfrm>
              <a:off x="7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80" name="Rectangle 12"/>
            <p:cNvSpPr>
              <a:spLocks noChangeArrowheads="1"/>
            </p:cNvSpPr>
            <p:nvPr userDrawn="1"/>
          </p:nvSpPr>
          <p:spPr bwMode="hidden">
            <a:xfrm>
              <a:off x="8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81" name="Rectangle 13"/>
            <p:cNvSpPr>
              <a:spLocks noChangeArrowheads="1"/>
            </p:cNvSpPr>
            <p:nvPr userDrawn="1"/>
          </p:nvSpPr>
          <p:spPr bwMode="hidden">
            <a:xfrm>
              <a:off x="96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82" name="Rectangle 14"/>
            <p:cNvSpPr>
              <a:spLocks noChangeArrowheads="1"/>
            </p:cNvSpPr>
            <p:nvPr userDrawn="1"/>
          </p:nvSpPr>
          <p:spPr bwMode="hidden">
            <a:xfrm>
              <a:off x="105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83" name="Rectangle 15"/>
            <p:cNvSpPr>
              <a:spLocks noChangeArrowheads="1"/>
            </p:cNvSpPr>
            <p:nvPr userDrawn="1"/>
          </p:nvSpPr>
          <p:spPr bwMode="hidden">
            <a:xfrm>
              <a:off x="115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84" name="Rectangle 16"/>
            <p:cNvSpPr>
              <a:spLocks noChangeArrowheads="1"/>
            </p:cNvSpPr>
            <p:nvPr userDrawn="1"/>
          </p:nvSpPr>
          <p:spPr bwMode="hidden">
            <a:xfrm>
              <a:off x="124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85" name="Rectangle 17"/>
            <p:cNvSpPr>
              <a:spLocks noChangeArrowheads="1"/>
            </p:cNvSpPr>
            <p:nvPr userDrawn="1"/>
          </p:nvSpPr>
          <p:spPr bwMode="hidden">
            <a:xfrm>
              <a:off x="134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86" name="Rectangle 18"/>
            <p:cNvSpPr>
              <a:spLocks noChangeArrowheads="1"/>
            </p:cNvSpPr>
            <p:nvPr userDrawn="1"/>
          </p:nvSpPr>
          <p:spPr bwMode="hidden">
            <a:xfrm>
              <a:off x="144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87" name="Rectangle 19"/>
            <p:cNvSpPr>
              <a:spLocks noChangeArrowheads="1"/>
            </p:cNvSpPr>
            <p:nvPr userDrawn="1"/>
          </p:nvSpPr>
          <p:spPr bwMode="hidden">
            <a:xfrm>
              <a:off x="153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88" name="Rectangle 20"/>
            <p:cNvSpPr>
              <a:spLocks noChangeArrowheads="1"/>
            </p:cNvSpPr>
            <p:nvPr userDrawn="1"/>
          </p:nvSpPr>
          <p:spPr bwMode="hidden">
            <a:xfrm>
              <a:off x="163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89" name="Rectangle 21"/>
            <p:cNvSpPr>
              <a:spLocks noChangeArrowheads="1"/>
            </p:cNvSpPr>
            <p:nvPr userDrawn="1"/>
          </p:nvSpPr>
          <p:spPr bwMode="hidden">
            <a:xfrm>
              <a:off x="172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90" name="Rectangle 22"/>
            <p:cNvSpPr>
              <a:spLocks noChangeArrowheads="1"/>
            </p:cNvSpPr>
            <p:nvPr userDrawn="1"/>
          </p:nvSpPr>
          <p:spPr bwMode="hidden">
            <a:xfrm>
              <a:off x="182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91" name="Rectangle 23"/>
            <p:cNvSpPr>
              <a:spLocks noChangeArrowheads="1"/>
            </p:cNvSpPr>
            <p:nvPr userDrawn="1"/>
          </p:nvSpPr>
          <p:spPr bwMode="hidden">
            <a:xfrm>
              <a:off x="192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92" name="Rectangle 24"/>
            <p:cNvSpPr>
              <a:spLocks noChangeArrowheads="1"/>
            </p:cNvSpPr>
            <p:nvPr userDrawn="1"/>
          </p:nvSpPr>
          <p:spPr bwMode="hidden">
            <a:xfrm>
              <a:off x="201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93" name="Rectangle 25"/>
            <p:cNvSpPr>
              <a:spLocks noChangeArrowheads="1"/>
            </p:cNvSpPr>
            <p:nvPr userDrawn="1"/>
          </p:nvSpPr>
          <p:spPr bwMode="hidden">
            <a:xfrm>
              <a:off x="211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94" name="Rectangle 26"/>
            <p:cNvSpPr>
              <a:spLocks noChangeArrowheads="1"/>
            </p:cNvSpPr>
            <p:nvPr userDrawn="1"/>
          </p:nvSpPr>
          <p:spPr bwMode="hidden">
            <a:xfrm>
              <a:off x="220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95" name="Rectangle 27"/>
            <p:cNvSpPr>
              <a:spLocks noChangeArrowheads="1"/>
            </p:cNvSpPr>
            <p:nvPr userDrawn="1"/>
          </p:nvSpPr>
          <p:spPr bwMode="hidden">
            <a:xfrm>
              <a:off x="230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96" name="Rectangle 28"/>
            <p:cNvSpPr>
              <a:spLocks noChangeArrowheads="1"/>
            </p:cNvSpPr>
            <p:nvPr userDrawn="1"/>
          </p:nvSpPr>
          <p:spPr bwMode="hidden">
            <a:xfrm>
              <a:off x="240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97" name="Rectangle 29"/>
            <p:cNvSpPr>
              <a:spLocks noChangeArrowheads="1"/>
            </p:cNvSpPr>
            <p:nvPr userDrawn="1"/>
          </p:nvSpPr>
          <p:spPr bwMode="hidden">
            <a:xfrm>
              <a:off x="24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98" name="Rectangle 30"/>
            <p:cNvSpPr>
              <a:spLocks noChangeArrowheads="1"/>
            </p:cNvSpPr>
            <p:nvPr userDrawn="1"/>
          </p:nvSpPr>
          <p:spPr bwMode="hidden">
            <a:xfrm>
              <a:off x="25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199" name="Rectangle 31"/>
            <p:cNvSpPr>
              <a:spLocks noChangeArrowheads="1"/>
            </p:cNvSpPr>
            <p:nvPr userDrawn="1"/>
          </p:nvSpPr>
          <p:spPr bwMode="hidden">
            <a:xfrm>
              <a:off x="26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00" name="Rectangle 32"/>
            <p:cNvSpPr>
              <a:spLocks noChangeArrowheads="1"/>
            </p:cNvSpPr>
            <p:nvPr userDrawn="1"/>
          </p:nvSpPr>
          <p:spPr bwMode="hidden">
            <a:xfrm>
              <a:off x="27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01" name="Rectangle 33"/>
            <p:cNvSpPr>
              <a:spLocks noChangeArrowheads="1"/>
            </p:cNvSpPr>
            <p:nvPr userDrawn="1"/>
          </p:nvSpPr>
          <p:spPr bwMode="hidden">
            <a:xfrm>
              <a:off x="28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02" name="Rectangle 34"/>
            <p:cNvSpPr>
              <a:spLocks noChangeArrowheads="1"/>
            </p:cNvSpPr>
            <p:nvPr userDrawn="1"/>
          </p:nvSpPr>
          <p:spPr bwMode="hidden">
            <a:xfrm>
              <a:off x="29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03" name="Rectangle 35"/>
            <p:cNvSpPr>
              <a:spLocks noChangeArrowheads="1"/>
            </p:cNvSpPr>
            <p:nvPr userDrawn="1"/>
          </p:nvSpPr>
          <p:spPr bwMode="hidden">
            <a:xfrm>
              <a:off x="30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04" name="Rectangle 36"/>
            <p:cNvSpPr>
              <a:spLocks noChangeArrowheads="1"/>
            </p:cNvSpPr>
            <p:nvPr userDrawn="1"/>
          </p:nvSpPr>
          <p:spPr bwMode="hidden">
            <a:xfrm>
              <a:off x="31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05" name="Rectangle 37"/>
            <p:cNvSpPr>
              <a:spLocks noChangeArrowheads="1"/>
            </p:cNvSpPr>
            <p:nvPr userDrawn="1"/>
          </p:nvSpPr>
          <p:spPr bwMode="hidden">
            <a:xfrm>
              <a:off x="32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06" name="Rectangle 38"/>
            <p:cNvSpPr>
              <a:spLocks noChangeArrowheads="1"/>
            </p:cNvSpPr>
            <p:nvPr userDrawn="1"/>
          </p:nvSpPr>
          <p:spPr bwMode="hidden">
            <a:xfrm>
              <a:off x="336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07" name="Rectangle 39"/>
            <p:cNvSpPr>
              <a:spLocks noChangeArrowheads="1"/>
            </p:cNvSpPr>
            <p:nvPr userDrawn="1"/>
          </p:nvSpPr>
          <p:spPr bwMode="hidden">
            <a:xfrm>
              <a:off x="345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08" name="Rectangle 40"/>
            <p:cNvSpPr>
              <a:spLocks noChangeArrowheads="1"/>
            </p:cNvSpPr>
            <p:nvPr userDrawn="1"/>
          </p:nvSpPr>
          <p:spPr bwMode="hidden">
            <a:xfrm>
              <a:off x="355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09" name="Rectangle 41"/>
            <p:cNvSpPr>
              <a:spLocks noChangeArrowheads="1"/>
            </p:cNvSpPr>
            <p:nvPr userDrawn="1"/>
          </p:nvSpPr>
          <p:spPr bwMode="hidden">
            <a:xfrm>
              <a:off x="364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10" name="Rectangle 42"/>
            <p:cNvSpPr>
              <a:spLocks noChangeArrowheads="1"/>
            </p:cNvSpPr>
            <p:nvPr userDrawn="1"/>
          </p:nvSpPr>
          <p:spPr bwMode="hidden">
            <a:xfrm>
              <a:off x="374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11" name="Rectangle 43"/>
            <p:cNvSpPr>
              <a:spLocks noChangeArrowheads="1"/>
            </p:cNvSpPr>
            <p:nvPr userDrawn="1"/>
          </p:nvSpPr>
          <p:spPr bwMode="hidden">
            <a:xfrm>
              <a:off x="384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12" name="Rectangle 44"/>
            <p:cNvSpPr>
              <a:spLocks noChangeArrowheads="1"/>
            </p:cNvSpPr>
            <p:nvPr userDrawn="1"/>
          </p:nvSpPr>
          <p:spPr bwMode="hidden">
            <a:xfrm>
              <a:off x="393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13" name="Rectangle 45"/>
            <p:cNvSpPr>
              <a:spLocks noChangeArrowheads="1"/>
            </p:cNvSpPr>
            <p:nvPr userDrawn="1"/>
          </p:nvSpPr>
          <p:spPr bwMode="hidden">
            <a:xfrm>
              <a:off x="403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14" name="Rectangle 46"/>
            <p:cNvSpPr>
              <a:spLocks noChangeArrowheads="1"/>
            </p:cNvSpPr>
            <p:nvPr userDrawn="1"/>
          </p:nvSpPr>
          <p:spPr bwMode="hidden">
            <a:xfrm>
              <a:off x="412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15" name="Rectangle 47"/>
            <p:cNvSpPr>
              <a:spLocks noChangeArrowheads="1"/>
            </p:cNvSpPr>
            <p:nvPr userDrawn="1"/>
          </p:nvSpPr>
          <p:spPr bwMode="hidden">
            <a:xfrm>
              <a:off x="422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16" name="Rectangle 48"/>
            <p:cNvSpPr>
              <a:spLocks noChangeArrowheads="1"/>
            </p:cNvSpPr>
            <p:nvPr userDrawn="1"/>
          </p:nvSpPr>
          <p:spPr bwMode="hidden">
            <a:xfrm>
              <a:off x="432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17" name="Rectangle 49"/>
            <p:cNvSpPr>
              <a:spLocks noChangeArrowheads="1"/>
            </p:cNvSpPr>
            <p:nvPr userDrawn="1"/>
          </p:nvSpPr>
          <p:spPr bwMode="hidden">
            <a:xfrm>
              <a:off x="441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18" name="Rectangle 50"/>
            <p:cNvSpPr>
              <a:spLocks noChangeArrowheads="1"/>
            </p:cNvSpPr>
            <p:nvPr userDrawn="1"/>
          </p:nvSpPr>
          <p:spPr bwMode="hidden">
            <a:xfrm>
              <a:off x="451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19" name="Rectangle 51"/>
            <p:cNvSpPr>
              <a:spLocks noChangeArrowheads="1"/>
            </p:cNvSpPr>
            <p:nvPr userDrawn="1"/>
          </p:nvSpPr>
          <p:spPr bwMode="hidden">
            <a:xfrm>
              <a:off x="460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20" name="Rectangle 52"/>
            <p:cNvSpPr>
              <a:spLocks noChangeArrowheads="1"/>
            </p:cNvSpPr>
            <p:nvPr userDrawn="1"/>
          </p:nvSpPr>
          <p:spPr bwMode="hidden">
            <a:xfrm>
              <a:off x="470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21" name="Rectangle 53"/>
            <p:cNvSpPr>
              <a:spLocks noChangeArrowheads="1"/>
            </p:cNvSpPr>
            <p:nvPr userDrawn="1"/>
          </p:nvSpPr>
          <p:spPr bwMode="hidden">
            <a:xfrm>
              <a:off x="480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22" name="Rectangle 54"/>
            <p:cNvSpPr>
              <a:spLocks noChangeArrowheads="1"/>
            </p:cNvSpPr>
            <p:nvPr userDrawn="1"/>
          </p:nvSpPr>
          <p:spPr bwMode="hidden">
            <a:xfrm>
              <a:off x="48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23" name="Rectangle 55"/>
            <p:cNvSpPr>
              <a:spLocks noChangeArrowheads="1"/>
            </p:cNvSpPr>
            <p:nvPr userDrawn="1"/>
          </p:nvSpPr>
          <p:spPr bwMode="hidden">
            <a:xfrm>
              <a:off x="49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24" name="Rectangle 56"/>
            <p:cNvSpPr>
              <a:spLocks noChangeArrowheads="1"/>
            </p:cNvSpPr>
            <p:nvPr userDrawn="1"/>
          </p:nvSpPr>
          <p:spPr bwMode="hidden">
            <a:xfrm>
              <a:off x="50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25" name="Rectangle 57"/>
            <p:cNvSpPr>
              <a:spLocks noChangeArrowheads="1"/>
            </p:cNvSpPr>
            <p:nvPr userDrawn="1"/>
          </p:nvSpPr>
          <p:spPr bwMode="hidden">
            <a:xfrm>
              <a:off x="51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26" name="Rectangle 58"/>
            <p:cNvSpPr>
              <a:spLocks noChangeArrowheads="1"/>
            </p:cNvSpPr>
            <p:nvPr userDrawn="1"/>
          </p:nvSpPr>
          <p:spPr bwMode="hidden">
            <a:xfrm>
              <a:off x="52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27" name="Rectangle 59"/>
            <p:cNvSpPr>
              <a:spLocks noChangeArrowheads="1"/>
            </p:cNvSpPr>
            <p:nvPr userDrawn="1"/>
          </p:nvSpPr>
          <p:spPr bwMode="hidden">
            <a:xfrm>
              <a:off x="53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28" name="Rectangle 60"/>
            <p:cNvSpPr>
              <a:spLocks noChangeArrowheads="1"/>
            </p:cNvSpPr>
            <p:nvPr userDrawn="1"/>
          </p:nvSpPr>
          <p:spPr bwMode="hidden">
            <a:xfrm>
              <a:off x="54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29" name="Rectangle 61"/>
            <p:cNvSpPr>
              <a:spLocks noChangeArrowheads="1"/>
            </p:cNvSpPr>
            <p:nvPr userDrawn="1"/>
          </p:nvSpPr>
          <p:spPr bwMode="hidden">
            <a:xfrm>
              <a:off x="55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30" name="Rectangle 62"/>
            <p:cNvSpPr>
              <a:spLocks noChangeArrowheads="1"/>
            </p:cNvSpPr>
            <p:nvPr userDrawn="1"/>
          </p:nvSpPr>
          <p:spPr bwMode="hidden">
            <a:xfrm>
              <a:off x="56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31" name="Rectangle 63"/>
            <p:cNvSpPr>
              <a:spLocks noChangeArrowheads="1"/>
            </p:cNvSpPr>
            <p:nvPr userDrawn="1"/>
          </p:nvSpPr>
          <p:spPr bwMode="hidden">
            <a:xfrm>
              <a:off x="431" y="0"/>
              <a:ext cx="5331" cy="4320"/>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sp>
          <p:nvSpPr>
            <p:cNvPr id="7232" name="Rectangle 64"/>
            <p:cNvSpPr>
              <a:spLocks noChangeArrowheads="1"/>
            </p:cNvSpPr>
            <p:nvPr userDrawn="1"/>
          </p:nvSpPr>
          <p:spPr bwMode="blackGray">
            <a:xfrm>
              <a:off x="0" y="1081"/>
              <a:ext cx="4378" cy="47"/>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a:solidFill>
                  <a:srgbClr val="000000"/>
                </a:solidFill>
                <a:latin typeface="Arial" charset="0"/>
              </a:endParaRPr>
            </a:p>
          </p:txBody>
        </p:sp>
      </p:grpSp>
      <p:sp>
        <p:nvSpPr>
          <p:cNvPr id="7233" name="Rectangle 65"/>
          <p:cNvSpPr>
            <a:spLocks noGrp="1" noChangeArrowheads="1"/>
          </p:cNvSpPr>
          <p:nvPr>
            <p:ph type="title"/>
          </p:nvPr>
        </p:nvSpPr>
        <p:spPr bwMode="auto">
          <a:xfrm>
            <a:off x="871538" y="192088"/>
            <a:ext cx="8162925"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p>
            <a:pPr lvl="0"/>
            <a:r>
              <a:rPr lang="en-US" smtClean="0"/>
              <a:t>Click to edit Master title style</a:t>
            </a:r>
          </a:p>
        </p:txBody>
      </p:sp>
      <p:sp>
        <p:nvSpPr>
          <p:cNvPr id="7234" name="Rectangle 66"/>
          <p:cNvSpPr>
            <a:spLocks noGrp="1" noChangeArrowheads="1"/>
          </p:cNvSpPr>
          <p:nvPr>
            <p:ph type="body" idx="1"/>
          </p:nvPr>
        </p:nvSpPr>
        <p:spPr bwMode="auto">
          <a:xfrm>
            <a:off x="912813" y="1905000"/>
            <a:ext cx="8110537"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235" name="Rectangle 67"/>
          <p:cNvSpPr>
            <a:spLocks noGrp="1" noChangeArrowheads="1"/>
          </p:cNvSpPr>
          <p:nvPr>
            <p:ph type="dt" sz="half" idx="2"/>
          </p:nvPr>
        </p:nvSpPr>
        <p:spPr bwMode="auto">
          <a:xfrm>
            <a:off x="1152525" y="6286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atin typeface="+mn-lt"/>
              </a:defRPr>
            </a:lvl1pPr>
          </a:lstStyle>
          <a:p>
            <a:pPr fontAlgn="base">
              <a:spcBef>
                <a:spcPct val="0"/>
              </a:spcBef>
              <a:spcAft>
                <a:spcPct val="0"/>
              </a:spcAft>
            </a:pPr>
            <a:endParaRPr lang="en-US">
              <a:solidFill>
                <a:srgbClr val="000000"/>
              </a:solidFill>
            </a:endParaRPr>
          </a:p>
        </p:txBody>
      </p:sp>
      <p:sp>
        <p:nvSpPr>
          <p:cNvPr id="7236" name="Rectangle 68"/>
          <p:cNvSpPr>
            <a:spLocks noGrp="1" noChangeArrowheads="1"/>
          </p:cNvSpPr>
          <p:nvPr>
            <p:ph type="ftr" sz="quarter" idx="3"/>
          </p:nvPr>
        </p:nvSpPr>
        <p:spPr bwMode="auto">
          <a:xfrm>
            <a:off x="3590925" y="62865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atin typeface="+mn-lt"/>
              </a:defRPr>
            </a:lvl1pPr>
          </a:lstStyle>
          <a:p>
            <a:pPr fontAlgn="base">
              <a:spcBef>
                <a:spcPct val="0"/>
              </a:spcBef>
              <a:spcAft>
                <a:spcPct val="0"/>
              </a:spcAft>
            </a:pPr>
            <a:endParaRPr lang="en-US">
              <a:solidFill>
                <a:srgbClr val="000000"/>
              </a:solidFill>
            </a:endParaRPr>
          </a:p>
        </p:txBody>
      </p:sp>
      <p:sp>
        <p:nvSpPr>
          <p:cNvPr id="7237" name="Rectangle 69"/>
          <p:cNvSpPr>
            <a:spLocks noGrp="1" noChangeArrowheads="1"/>
          </p:cNvSpPr>
          <p:nvPr>
            <p:ph type="sldNum" sz="quarter" idx="4"/>
          </p:nvPr>
        </p:nvSpPr>
        <p:spPr bwMode="auto">
          <a:xfrm>
            <a:off x="7019925" y="6286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atin typeface="+mn-lt"/>
              </a:defRPr>
            </a:lvl1pPr>
          </a:lstStyle>
          <a:p>
            <a:pPr fontAlgn="base">
              <a:spcBef>
                <a:spcPct val="0"/>
              </a:spcBef>
              <a:spcAft>
                <a:spcPct val="0"/>
              </a:spcAft>
            </a:pPr>
            <a:fld id="{FCB684E2-5047-4591-B419-A1E8610EBBBB}" type="slidenum">
              <a:rPr lang="en-US">
                <a:solidFill>
                  <a:srgbClr val="000000"/>
                </a:solidFill>
              </a:rPr>
              <a:pPr fontAlgn="base">
                <a:spcBef>
                  <a:spcPct val="0"/>
                </a:spcBef>
                <a:spcAft>
                  <a:spcPct val="0"/>
                </a:spcAft>
              </a:pPr>
              <a:t>‹N›</a:t>
            </a:fld>
            <a:endParaRPr lang="en-US">
              <a:solidFill>
                <a:srgbClr val="000000"/>
              </a:solidFill>
            </a:endParaRPr>
          </a:p>
        </p:txBody>
      </p:sp>
    </p:spTree>
    <p:extLst>
      <p:ext uri="{BB962C8B-B14F-4D97-AF65-F5344CB8AC3E}">
        <p14:creationId xmlns:p14="http://schemas.microsoft.com/office/powerpoint/2010/main" val="117452076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Verdana" pitchFamily="34" charset="0"/>
        </a:defRPr>
      </a:lvl2pPr>
      <a:lvl3pPr algn="l" rtl="0" fontAlgn="base">
        <a:spcBef>
          <a:spcPct val="0"/>
        </a:spcBef>
        <a:spcAft>
          <a:spcPct val="0"/>
        </a:spcAft>
        <a:defRPr sz="4400">
          <a:solidFill>
            <a:schemeClr val="tx2"/>
          </a:solidFill>
          <a:latin typeface="Verdana" pitchFamily="34" charset="0"/>
        </a:defRPr>
      </a:lvl3pPr>
      <a:lvl4pPr algn="l" rtl="0" fontAlgn="base">
        <a:spcBef>
          <a:spcPct val="0"/>
        </a:spcBef>
        <a:spcAft>
          <a:spcPct val="0"/>
        </a:spcAft>
        <a:defRPr sz="4400">
          <a:solidFill>
            <a:schemeClr val="tx2"/>
          </a:solidFill>
          <a:latin typeface="Verdana" pitchFamily="34" charset="0"/>
        </a:defRPr>
      </a:lvl4pPr>
      <a:lvl5pPr algn="l" rtl="0" fontAlgn="base">
        <a:spcBef>
          <a:spcPct val="0"/>
        </a:spcBef>
        <a:spcAft>
          <a:spcPct val="0"/>
        </a:spcAft>
        <a:defRPr sz="4400">
          <a:solidFill>
            <a:schemeClr val="tx2"/>
          </a:solidFill>
          <a:latin typeface="Verdana" pitchFamily="34" charset="0"/>
        </a:defRPr>
      </a:lvl5pPr>
      <a:lvl6pPr marL="457200" algn="l" rtl="0" fontAlgn="base">
        <a:spcBef>
          <a:spcPct val="0"/>
        </a:spcBef>
        <a:spcAft>
          <a:spcPct val="0"/>
        </a:spcAft>
        <a:defRPr sz="4400">
          <a:solidFill>
            <a:schemeClr val="tx2"/>
          </a:solidFill>
          <a:latin typeface="Verdana" pitchFamily="34" charset="0"/>
        </a:defRPr>
      </a:lvl6pPr>
      <a:lvl7pPr marL="914400" algn="l" rtl="0" fontAlgn="base">
        <a:spcBef>
          <a:spcPct val="0"/>
        </a:spcBef>
        <a:spcAft>
          <a:spcPct val="0"/>
        </a:spcAft>
        <a:defRPr sz="4400">
          <a:solidFill>
            <a:schemeClr val="tx2"/>
          </a:solidFill>
          <a:latin typeface="Verdana" pitchFamily="34" charset="0"/>
        </a:defRPr>
      </a:lvl7pPr>
      <a:lvl8pPr marL="1371600" algn="l" rtl="0" fontAlgn="base">
        <a:spcBef>
          <a:spcPct val="0"/>
        </a:spcBef>
        <a:spcAft>
          <a:spcPct val="0"/>
        </a:spcAft>
        <a:defRPr sz="4400">
          <a:solidFill>
            <a:schemeClr val="tx2"/>
          </a:solidFill>
          <a:latin typeface="Verdana" pitchFamily="34" charset="0"/>
        </a:defRPr>
      </a:lvl8pPr>
      <a:lvl9pPr marL="1828800" algn="l" rtl="0" fontAlgn="base">
        <a:spcBef>
          <a:spcPct val="0"/>
        </a:spcBef>
        <a:spcAft>
          <a:spcPct val="0"/>
        </a:spcAft>
        <a:defRPr sz="4400">
          <a:solidFill>
            <a:schemeClr val="tx2"/>
          </a:solidFill>
          <a:latin typeface="Verdana" pitchFamily="34" charset="0"/>
        </a:defRPr>
      </a:lvl9pPr>
    </p:titleStyle>
    <p:bodyStyle>
      <a:lvl1pPr marL="342900" indent="-342900" algn="l" rtl="0" fontAlgn="base">
        <a:spcBef>
          <a:spcPct val="20000"/>
        </a:spcBef>
        <a:spcAft>
          <a:spcPct val="0"/>
        </a:spcAft>
        <a:buClr>
          <a:schemeClr val="folHlink"/>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folHlink"/>
        </a:buClr>
        <a:buSzPct val="70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tx2"/>
        </a:buClr>
        <a:buChar char="•"/>
        <a:defRPr sz="2400">
          <a:solidFill>
            <a:schemeClr val="tx1"/>
          </a:solidFill>
          <a:latin typeface="+mn-lt"/>
        </a:defRPr>
      </a:lvl3pPr>
      <a:lvl4pPr marL="1600200" indent="-228600" algn="l" rtl="0" fontAlgn="base">
        <a:spcBef>
          <a:spcPct val="20000"/>
        </a:spcBef>
        <a:spcAft>
          <a:spcPct val="0"/>
        </a:spcAft>
        <a:buClr>
          <a:schemeClr val="hlink"/>
        </a:buClr>
        <a:buChar char="•"/>
        <a:defRPr sz="2000">
          <a:solidFill>
            <a:schemeClr val="tx1"/>
          </a:solidFill>
          <a:latin typeface="+mn-lt"/>
        </a:defRPr>
      </a:lvl4pPr>
      <a:lvl5pPr marL="2057400" indent="-228600" algn="l" rtl="0" fontAlgn="base">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sz="2000">
          <a:solidFill>
            <a:schemeClr val="tx1"/>
          </a:solidFill>
          <a:latin typeface="+mn-lt"/>
        </a:defRPr>
      </a:lvl6pPr>
      <a:lvl7pPr marL="2971800" indent="-228600" algn="l" rtl="0" fontAlgn="base">
        <a:spcBef>
          <a:spcPct val="20000"/>
        </a:spcBef>
        <a:spcAft>
          <a:spcPct val="0"/>
        </a:spcAft>
        <a:buClr>
          <a:schemeClr val="tx1"/>
        </a:buClr>
        <a:buSzPct val="85000"/>
        <a:buChar char="•"/>
        <a:defRPr sz="2000">
          <a:solidFill>
            <a:schemeClr val="tx1"/>
          </a:solidFill>
          <a:latin typeface="+mn-lt"/>
        </a:defRPr>
      </a:lvl7pPr>
      <a:lvl8pPr marL="3429000" indent="-228600" algn="l" rtl="0" fontAlgn="base">
        <a:spcBef>
          <a:spcPct val="20000"/>
        </a:spcBef>
        <a:spcAft>
          <a:spcPct val="0"/>
        </a:spcAft>
        <a:buClr>
          <a:schemeClr val="tx1"/>
        </a:buClr>
        <a:buSzPct val="85000"/>
        <a:buChar char="•"/>
        <a:defRPr sz="2000">
          <a:solidFill>
            <a:schemeClr val="tx1"/>
          </a:solidFill>
          <a:latin typeface="+mn-lt"/>
        </a:defRPr>
      </a:lvl8pPr>
      <a:lvl9pPr marL="3886200" indent="-228600" algn="l" rtl="0" fontAlgn="base">
        <a:spcBef>
          <a:spcPct val="20000"/>
        </a:spcBef>
        <a:spcAft>
          <a:spcPct val="0"/>
        </a:spcAft>
        <a:buClr>
          <a:schemeClr val="tx1"/>
        </a:buClr>
        <a:buSzPct val="85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4.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4.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4.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4.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4.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8.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4.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4.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70.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ctrTitle"/>
          </p:nvPr>
        </p:nvSpPr>
        <p:spPr>
          <a:xfrm>
            <a:off x="0" y="609600"/>
            <a:ext cx="9067800" cy="1995488"/>
          </a:xfrm>
        </p:spPr>
        <p:txBody>
          <a:bodyPr/>
          <a:lstStyle/>
          <a:p>
            <a:r>
              <a:rPr lang="en-US" sz="4000" dirty="0" smtClean="0"/>
              <a:t>Centesimus Annus Pro Pontifice </a:t>
            </a:r>
            <a:endParaRPr lang="en-US" sz="4000" dirty="0"/>
          </a:p>
        </p:txBody>
      </p:sp>
      <p:sp>
        <p:nvSpPr>
          <p:cNvPr id="230403" name="Rectangle 3"/>
          <p:cNvSpPr>
            <a:spLocks noGrp="1" noChangeArrowheads="1"/>
          </p:cNvSpPr>
          <p:nvPr>
            <p:ph type="subTitle" idx="1"/>
          </p:nvPr>
        </p:nvSpPr>
        <p:spPr>
          <a:xfrm>
            <a:off x="762000" y="2971800"/>
            <a:ext cx="7713662" cy="3886200"/>
          </a:xfrm>
        </p:spPr>
        <p:txBody>
          <a:bodyPr/>
          <a:lstStyle/>
          <a:p>
            <a:pPr lvl="0" algn="ctr">
              <a:buClr>
                <a:srgbClr val="9A0000"/>
              </a:buClr>
            </a:pPr>
            <a:r>
              <a:rPr lang="en-US" sz="4000" b="1" dirty="0">
                <a:solidFill>
                  <a:schemeClr val="tx2">
                    <a:lumMod val="75000"/>
                  </a:schemeClr>
                </a:solidFill>
              </a:rPr>
              <a:t>Evangelizing the World with Catholic Social Teaching:</a:t>
            </a:r>
            <a:br>
              <a:rPr lang="en-US" sz="4000" b="1" dirty="0">
                <a:solidFill>
                  <a:schemeClr val="tx2">
                    <a:lumMod val="75000"/>
                  </a:schemeClr>
                </a:solidFill>
              </a:rPr>
            </a:br>
            <a:r>
              <a:rPr lang="en-US" sz="4000" b="1" dirty="0">
                <a:solidFill>
                  <a:schemeClr val="tx2">
                    <a:lumMod val="75000"/>
                  </a:schemeClr>
                </a:solidFill>
              </a:rPr>
              <a:t/>
            </a:r>
            <a:br>
              <a:rPr lang="en-US" sz="4000" b="1" dirty="0">
                <a:solidFill>
                  <a:schemeClr val="tx2">
                    <a:lumMod val="75000"/>
                  </a:schemeClr>
                </a:solidFill>
              </a:rPr>
            </a:br>
            <a:r>
              <a:rPr lang="en-US" sz="4000" b="1" dirty="0">
                <a:solidFill>
                  <a:schemeClr val="tx2">
                    <a:lumMod val="75000"/>
                  </a:schemeClr>
                </a:solidFill>
              </a:rPr>
              <a:t>A Lay Imperative</a:t>
            </a:r>
          </a:p>
        </p:txBody>
      </p:sp>
      <p:pic>
        <p:nvPicPr>
          <p:cNvPr id="4099" name="Picture 3" descr="C:\Users\Owner\Desktop\New Image.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82796" y="914400"/>
            <a:ext cx="978408" cy="950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5346089"/>
      </p:ext>
    </p:extLst>
  </p:cSld>
  <p:clrMapOvr>
    <a:masterClrMapping/>
  </p:clrMapOvr>
  <p:timing>
    <p:tnLst>
      <p:par>
        <p:cTn id="1" dur="indefinite" restart="never" nodeType="tmRoot"/>
      </p:par>
    </p:tnLst>
    <p:bldLst>
      <p:bldP spid="230402" grpId="0" autoUpdateAnimBg="0"/>
      <p:bldP spid="230403" grpId="0" build="p" autoUpdateAnimBg="0" advAuto="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3858" name="Rectangle 2"/>
          <p:cNvSpPr>
            <a:spLocks noGrp="1" noChangeArrowheads="1"/>
          </p:cNvSpPr>
          <p:nvPr>
            <p:ph type="title"/>
          </p:nvPr>
        </p:nvSpPr>
        <p:spPr>
          <a:xfrm>
            <a:off x="871538" y="977682"/>
            <a:ext cx="8162925" cy="646331"/>
          </a:xfrm>
        </p:spPr>
        <p:txBody>
          <a:bodyPr/>
          <a:lstStyle/>
          <a:p>
            <a:pPr eaLnBrk="1" hangingPunct="1"/>
            <a:r>
              <a:rPr lang="en-US" altLang="en-US" sz="3600" dirty="0">
                <a:solidFill>
                  <a:srgbClr val="003366"/>
                </a:solidFill>
              </a:rPr>
              <a:t>Evangelizing the World with CST</a:t>
            </a:r>
            <a:endParaRPr lang="en-US" altLang="en-US" dirty="0" smtClean="0"/>
          </a:p>
        </p:txBody>
      </p:sp>
      <p:sp>
        <p:nvSpPr>
          <p:cNvPr id="633859" name="Rectangle 3"/>
          <p:cNvSpPr>
            <a:spLocks noGrp="1" noChangeArrowheads="1"/>
          </p:cNvSpPr>
          <p:nvPr>
            <p:ph type="body" idx="1"/>
          </p:nvPr>
        </p:nvSpPr>
        <p:spPr>
          <a:xfrm>
            <a:off x="762000" y="1905000"/>
            <a:ext cx="8110538" cy="4191000"/>
          </a:xfrm>
          <a:extLst>
            <a:ext uri="{909E8E84-426E-40DD-AFC4-6F175D3DCCD1}">
              <a14:hiddenFill xmlns:a14="http://schemas.microsoft.com/office/drawing/2010/main">
                <a:solidFill>
                  <a:schemeClr val="folHlink"/>
                </a:solidFill>
              </a14:hiddenFill>
            </a:ext>
          </a:extLst>
        </p:spPr>
        <p:txBody>
          <a:bodyPr/>
          <a:lstStyle/>
          <a:p>
            <a:pPr eaLnBrk="1" hangingPunct="1">
              <a:buFont typeface="Wingdings" pitchFamily="2" charset="2"/>
              <a:buNone/>
            </a:pPr>
            <a:endParaRPr lang="en-US" altLang="en-US" smtClean="0"/>
          </a:p>
          <a:p>
            <a:pPr eaLnBrk="1" hangingPunct="1">
              <a:buFont typeface="Wingdings" pitchFamily="2" charset="2"/>
              <a:buNone/>
            </a:pPr>
            <a:endParaRPr lang="en-US" altLang="en-US" sz="4000" smtClean="0">
              <a:solidFill>
                <a:schemeClr val="folHlink"/>
              </a:solidFill>
            </a:endParaRPr>
          </a:p>
          <a:p>
            <a:pPr eaLnBrk="1" hangingPunct="1">
              <a:buFont typeface="Wingdings" pitchFamily="2" charset="2"/>
              <a:buNone/>
            </a:pPr>
            <a:r>
              <a:rPr lang="en-US" altLang="en-US" sz="4000" smtClean="0">
                <a:solidFill>
                  <a:schemeClr val="folHlink"/>
                </a:solidFill>
              </a:rPr>
              <a:t>Social Contract Theory =</a:t>
            </a:r>
          </a:p>
          <a:p>
            <a:pPr eaLnBrk="1" hangingPunct="1">
              <a:buFont typeface="Wingdings" pitchFamily="2" charset="2"/>
              <a:buNone/>
            </a:pPr>
            <a:endParaRPr lang="en-US" altLang="en-US" sz="4000" smtClean="0">
              <a:solidFill>
                <a:schemeClr val="folHlink"/>
              </a:solidFill>
            </a:endParaRPr>
          </a:p>
          <a:p>
            <a:pPr eaLnBrk="1" hangingPunct="1">
              <a:buFont typeface="Wingdings" pitchFamily="2" charset="2"/>
              <a:buNone/>
            </a:pPr>
            <a:r>
              <a:rPr lang="en-US" altLang="en-US" sz="4400" smtClean="0">
                <a:solidFill>
                  <a:schemeClr val="folHlink"/>
                </a:solidFill>
              </a:rPr>
              <a:t>       Autonomous</a:t>
            </a:r>
          </a:p>
        </p:txBody>
      </p:sp>
    </p:spTree>
    <p:extLst>
      <p:ext uri="{BB962C8B-B14F-4D97-AF65-F5344CB8AC3E}">
        <p14:creationId xmlns:p14="http://schemas.microsoft.com/office/powerpoint/2010/main" val="21272079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33858"/>
                                        </p:tgtEl>
                                        <p:attrNameLst>
                                          <p:attrName>style.visibility</p:attrName>
                                        </p:attrNameLst>
                                      </p:cBhvr>
                                      <p:to>
                                        <p:strVal val="visible"/>
                                      </p:to>
                                    </p:set>
                                    <p:anim calcmode="lin" valueType="num">
                                      <p:cBhvr additive="base">
                                        <p:cTn id="7" dur="500" fill="hold"/>
                                        <p:tgtEl>
                                          <p:spTgt spid="633858"/>
                                        </p:tgtEl>
                                        <p:attrNameLst>
                                          <p:attrName>ppt_x</p:attrName>
                                        </p:attrNameLst>
                                      </p:cBhvr>
                                      <p:tavLst>
                                        <p:tav tm="0">
                                          <p:val>
                                            <p:strVal val="0-#ppt_w/2"/>
                                          </p:val>
                                        </p:tav>
                                        <p:tav tm="100000">
                                          <p:val>
                                            <p:strVal val="#ppt_x"/>
                                          </p:val>
                                        </p:tav>
                                      </p:tavLst>
                                    </p:anim>
                                    <p:anim calcmode="lin" valueType="num">
                                      <p:cBhvr additive="base">
                                        <p:cTn id="8" dur="500" fill="hold"/>
                                        <p:tgtEl>
                                          <p:spTgt spid="633858"/>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33859">
                                            <p:txEl>
                                              <p:pRg st="2" end="2"/>
                                            </p:txEl>
                                          </p:spTgt>
                                        </p:tgtEl>
                                        <p:attrNameLst>
                                          <p:attrName>style.visibility</p:attrName>
                                        </p:attrNameLst>
                                      </p:cBhvr>
                                      <p:to>
                                        <p:strVal val="visible"/>
                                      </p:to>
                                    </p:set>
                                    <p:anim calcmode="lin" valueType="num">
                                      <p:cBhvr additive="base">
                                        <p:cTn id="11" dur="500" fill="hold"/>
                                        <p:tgtEl>
                                          <p:spTgt spid="633859">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33859">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33859">
                                            <p:txEl>
                                              <p:pRg st="4" end="4"/>
                                            </p:txEl>
                                          </p:spTgt>
                                        </p:tgtEl>
                                        <p:attrNameLst>
                                          <p:attrName>style.visibility</p:attrName>
                                        </p:attrNameLst>
                                      </p:cBhvr>
                                      <p:to>
                                        <p:strVal val="visible"/>
                                      </p:to>
                                    </p:set>
                                    <p:anim calcmode="lin" valueType="num">
                                      <p:cBhvr additive="base">
                                        <p:cTn id="15" dur="500" fill="hold"/>
                                        <p:tgtEl>
                                          <p:spTgt spid="633859">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3385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3858" grpId="0"/>
      <p:bldP spid="63385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xfrm>
            <a:off x="871538" y="862013"/>
            <a:ext cx="8162925" cy="762000"/>
          </a:xfrm>
        </p:spPr>
        <p:txBody>
          <a:bodyPr/>
          <a:lstStyle/>
          <a:p>
            <a:pPr algn="ctr" eaLnBrk="1" hangingPunct="1"/>
            <a:r>
              <a:rPr lang="en-US" altLang="en-US" smtClean="0"/>
              <a:t>CST KEY PRINCIPLES</a:t>
            </a:r>
          </a:p>
        </p:txBody>
      </p:sp>
      <p:sp>
        <p:nvSpPr>
          <p:cNvPr id="159747" name="Rectangle 3"/>
          <p:cNvSpPr>
            <a:spLocks noGrp="1" noChangeArrowheads="1"/>
          </p:cNvSpPr>
          <p:nvPr>
            <p:ph type="body" idx="1"/>
          </p:nvPr>
        </p:nvSpPr>
        <p:spPr/>
        <p:txBody>
          <a:bodyPr/>
          <a:lstStyle/>
          <a:p>
            <a:pPr lvl="1" eaLnBrk="1" hangingPunct="1"/>
            <a:endParaRPr lang="en-US" altLang="en-US" sz="4400" smtClean="0"/>
          </a:p>
          <a:p>
            <a:pPr lvl="1" eaLnBrk="1" hangingPunct="1"/>
            <a:r>
              <a:rPr lang="en-US" altLang="en-US" sz="4400" smtClean="0"/>
              <a:t>Human Dignity</a:t>
            </a:r>
          </a:p>
          <a:p>
            <a:pPr lvl="1" eaLnBrk="1" hangingPunct="1"/>
            <a:r>
              <a:rPr lang="en-US" altLang="en-US" sz="4400" smtClean="0"/>
              <a:t>Solidarity</a:t>
            </a:r>
          </a:p>
          <a:p>
            <a:pPr lvl="1" eaLnBrk="1" hangingPunct="1"/>
            <a:r>
              <a:rPr lang="en-US" altLang="en-US" sz="4400" smtClean="0"/>
              <a:t>Subsidiarity</a:t>
            </a:r>
          </a:p>
          <a:p>
            <a:pPr eaLnBrk="1" hangingPunct="1"/>
            <a:endParaRPr lang="en-US" altLang="en-US" sz="4400" smtClean="0"/>
          </a:p>
        </p:txBody>
      </p:sp>
    </p:spTree>
    <p:extLst>
      <p:ext uri="{BB962C8B-B14F-4D97-AF65-F5344CB8AC3E}">
        <p14:creationId xmlns:p14="http://schemas.microsoft.com/office/powerpoint/2010/main" val="40988287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7714" name="Rectangle 2"/>
          <p:cNvSpPr>
            <a:spLocks noGrp="1" noChangeArrowheads="1"/>
          </p:cNvSpPr>
          <p:nvPr>
            <p:ph type="title"/>
          </p:nvPr>
        </p:nvSpPr>
        <p:spPr>
          <a:xfrm>
            <a:off x="871538" y="862013"/>
            <a:ext cx="8162925" cy="762000"/>
          </a:xfrm>
        </p:spPr>
        <p:txBody>
          <a:bodyPr/>
          <a:lstStyle/>
          <a:p>
            <a:pPr eaLnBrk="1" hangingPunct="1"/>
            <a:endParaRPr lang="en-US" altLang="en-US" i="1" dirty="0" smtClean="0"/>
          </a:p>
        </p:txBody>
      </p:sp>
      <p:sp>
        <p:nvSpPr>
          <p:cNvPr id="627715" name="Rectangle 3"/>
          <p:cNvSpPr>
            <a:spLocks noGrp="1" noChangeArrowheads="1"/>
          </p:cNvSpPr>
          <p:nvPr>
            <p:ph type="body" idx="1"/>
          </p:nvPr>
        </p:nvSpPr>
        <p:spPr/>
        <p:txBody>
          <a:bodyPr/>
          <a:lstStyle/>
          <a:p>
            <a:pPr eaLnBrk="1" hangingPunct="1">
              <a:buFont typeface="Wingdings" pitchFamily="2" charset="2"/>
              <a:buChar char="v"/>
            </a:pPr>
            <a:endParaRPr lang="en-US" altLang="en-US" smtClean="0"/>
          </a:p>
          <a:p>
            <a:pPr eaLnBrk="1" hangingPunct="1">
              <a:buFont typeface="Wingdings" pitchFamily="2" charset="2"/>
              <a:buChar char="v"/>
            </a:pPr>
            <a:endParaRPr lang="en-US" altLang="en-US" sz="4800" b="1" smtClean="0">
              <a:solidFill>
                <a:schemeClr val="folHlink"/>
              </a:solidFill>
            </a:endParaRPr>
          </a:p>
        </p:txBody>
      </p:sp>
      <p:sp>
        <p:nvSpPr>
          <p:cNvPr id="627716" name="Rectangle 4"/>
          <p:cNvSpPr>
            <a:spLocks noChangeArrowheads="1"/>
          </p:cNvSpPr>
          <p:nvPr/>
        </p:nvSpPr>
        <p:spPr bwMode="auto">
          <a:xfrm>
            <a:off x="609600" y="3048000"/>
            <a:ext cx="906426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r>
              <a:rPr lang="en-US" altLang="en-US" sz="5400" b="0" dirty="0">
                <a:solidFill>
                  <a:srgbClr val="003366"/>
                </a:solidFill>
                <a:latin typeface="Verdana" pitchFamily="34" charset="0"/>
              </a:rPr>
              <a:t>Catholic Social Teaching</a:t>
            </a:r>
          </a:p>
        </p:txBody>
      </p:sp>
    </p:spTree>
    <p:extLst>
      <p:ext uri="{BB962C8B-B14F-4D97-AF65-F5344CB8AC3E}">
        <p14:creationId xmlns:p14="http://schemas.microsoft.com/office/powerpoint/2010/main" val="14674495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nodePh="1">
                                  <p:stCondLst>
                                    <p:cond delay="0"/>
                                  </p:stCondLst>
                                  <p:endCondLst>
                                    <p:cond evt="begin" delay="0">
                                      <p:tn val="5"/>
                                    </p:cond>
                                  </p:endCondLst>
                                  <p:childTnLst>
                                    <p:set>
                                      <p:cBhvr>
                                        <p:cTn id="6" dur="1" fill="hold">
                                          <p:stCondLst>
                                            <p:cond delay="0"/>
                                          </p:stCondLst>
                                        </p:cTn>
                                        <p:tgtEl>
                                          <p:spTgt spid="627715">
                                            <p:txEl>
                                              <p:pRg st="0" end="0"/>
                                            </p:txEl>
                                          </p:spTgt>
                                        </p:tgtEl>
                                        <p:attrNameLst>
                                          <p:attrName>style.visibility</p:attrName>
                                        </p:attrNameLst>
                                      </p:cBhvr>
                                      <p:to>
                                        <p:strVal val="visible"/>
                                      </p:to>
                                    </p:set>
                                    <p:anim calcmode="lin" valueType="num">
                                      <p:cBhvr additive="base">
                                        <p:cTn id="7" dur="500" fill="hold"/>
                                        <p:tgtEl>
                                          <p:spTgt spid="6277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2771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nodePh="1">
                                  <p:stCondLst>
                                    <p:cond delay="0"/>
                                  </p:stCondLst>
                                  <p:endCondLst>
                                    <p:cond evt="begin" delay="0">
                                      <p:tn val="9"/>
                                    </p:cond>
                                  </p:endCondLst>
                                  <p:childTnLst>
                                    <p:set>
                                      <p:cBhvr>
                                        <p:cTn id="10" dur="1" fill="hold">
                                          <p:stCondLst>
                                            <p:cond delay="0"/>
                                          </p:stCondLst>
                                        </p:cTn>
                                        <p:tgtEl>
                                          <p:spTgt spid="627714"/>
                                        </p:tgtEl>
                                        <p:attrNameLst>
                                          <p:attrName>style.visibility</p:attrName>
                                        </p:attrNameLst>
                                      </p:cBhvr>
                                      <p:to>
                                        <p:strVal val="visible"/>
                                      </p:to>
                                    </p:set>
                                    <p:anim calcmode="lin" valueType="num">
                                      <p:cBhvr additive="base">
                                        <p:cTn id="11" dur="500" fill="hold"/>
                                        <p:tgtEl>
                                          <p:spTgt spid="627714"/>
                                        </p:tgtEl>
                                        <p:attrNameLst>
                                          <p:attrName>ppt_x</p:attrName>
                                        </p:attrNameLst>
                                      </p:cBhvr>
                                      <p:tavLst>
                                        <p:tav tm="0">
                                          <p:val>
                                            <p:strVal val="0-#ppt_w/2"/>
                                          </p:val>
                                        </p:tav>
                                        <p:tav tm="100000">
                                          <p:val>
                                            <p:strVal val="#ppt_x"/>
                                          </p:val>
                                        </p:tav>
                                      </p:tavLst>
                                    </p:anim>
                                    <p:anim calcmode="lin" valueType="num">
                                      <p:cBhvr additive="base">
                                        <p:cTn id="12" dur="500" fill="hold"/>
                                        <p:tgtEl>
                                          <p:spTgt spid="627714"/>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627716">
                                            <p:txEl>
                                              <p:pRg st="0" end="0"/>
                                            </p:txEl>
                                          </p:spTgt>
                                        </p:tgtEl>
                                        <p:attrNameLst>
                                          <p:attrName>style.visibility</p:attrName>
                                        </p:attrNameLst>
                                      </p:cBhvr>
                                      <p:to>
                                        <p:strVal val="visible"/>
                                      </p:to>
                                    </p:set>
                                    <p:anim calcmode="lin" valueType="num">
                                      <p:cBhvr additive="base">
                                        <p:cTn id="15" dur="500" fill="hold"/>
                                        <p:tgtEl>
                                          <p:spTgt spid="627716">
                                            <p:txEl>
                                              <p:pRg st="0" end="0"/>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62771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7714" grpId="0"/>
      <p:bldP spid="627715" grpId="0" build="p" autoUpdateAnimBg="0" advAuto="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xfrm>
            <a:off x="871538" y="862013"/>
            <a:ext cx="8162925" cy="762000"/>
          </a:xfrm>
        </p:spPr>
        <p:txBody>
          <a:bodyPr/>
          <a:lstStyle/>
          <a:p>
            <a:pPr algn="ctr"/>
            <a:r>
              <a:rPr lang="en-US" dirty="0" smtClean="0"/>
              <a:t>CHALLENGE</a:t>
            </a:r>
            <a:endParaRPr lang="en-US" dirty="0"/>
          </a:p>
        </p:txBody>
      </p:sp>
      <p:sp>
        <p:nvSpPr>
          <p:cNvPr id="246787" name="Rectangle 3"/>
          <p:cNvSpPr>
            <a:spLocks noGrp="1" noChangeArrowheads="1"/>
          </p:cNvSpPr>
          <p:nvPr>
            <p:ph type="body" idx="1"/>
          </p:nvPr>
        </p:nvSpPr>
        <p:spPr/>
        <p:txBody>
          <a:bodyPr/>
          <a:lstStyle/>
          <a:p>
            <a:pPr marL="0" indent="0">
              <a:buNone/>
            </a:pPr>
            <a:endParaRPr lang="en-US" sz="4000" dirty="0" smtClean="0"/>
          </a:p>
          <a:p>
            <a:pPr marL="0" indent="0">
              <a:buNone/>
            </a:pPr>
            <a:endParaRPr lang="en-US" sz="4400" dirty="0" smtClean="0"/>
          </a:p>
          <a:p>
            <a:pPr marL="0" indent="0">
              <a:buNone/>
            </a:pPr>
            <a:r>
              <a:rPr lang="en-US" sz="4400" dirty="0" smtClean="0"/>
              <a:t>1.3 Billion </a:t>
            </a:r>
            <a:r>
              <a:rPr lang="en-US" sz="4400" dirty="0"/>
              <a:t>Roman Catholics</a:t>
            </a:r>
          </a:p>
          <a:p>
            <a:pPr marL="0" indent="0">
              <a:buNone/>
            </a:pPr>
            <a:endParaRPr lang="en-US" sz="4000" dirty="0"/>
          </a:p>
        </p:txBody>
      </p:sp>
    </p:spTree>
    <p:extLst>
      <p:ext uri="{BB962C8B-B14F-4D97-AF65-F5344CB8AC3E}">
        <p14:creationId xmlns:p14="http://schemas.microsoft.com/office/powerpoint/2010/main" val="32018446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a:xfrm>
            <a:off x="871538" y="862013"/>
            <a:ext cx="8162925" cy="762000"/>
          </a:xfrm>
        </p:spPr>
        <p:txBody>
          <a:bodyPr/>
          <a:lstStyle/>
          <a:p>
            <a:pPr algn="ctr"/>
            <a:r>
              <a:rPr lang="en-US" dirty="0" smtClean="0"/>
              <a:t>CHALLENGE</a:t>
            </a:r>
            <a:endParaRPr lang="en-US" dirty="0"/>
          </a:p>
        </p:txBody>
      </p:sp>
      <p:sp>
        <p:nvSpPr>
          <p:cNvPr id="248835" name="Rectangle 3"/>
          <p:cNvSpPr>
            <a:spLocks noGrp="1" noChangeArrowheads="1"/>
          </p:cNvSpPr>
          <p:nvPr>
            <p:ph type="body" idx="1"/>
          </p:nvPr>
        </p:nvSpPr>
        <p:spPr>
          <a:xfrm>
            <a:off x="912813" y="1905000"/>
            <a:ext cx="8110537" cy="4953000"/>
          </a:xfrm>
        </p:spPr>
        <p:txBody>
          <a:bodyPr/>
          <a:lstStyle/>
          <a:p>
            <a:pPr marL="0" indent="0">
              <a:buNone/>
            </a:pPr>
            <a:endParaRPr lang="en-US" sz="3600" dirty="0" smtClean="0"/>
          </a:p>
          <a:p>
            <a:pPr marL="0" indent="0">
              <a:buNone/>
            </a:pPr>
            <a:endParaRPr lang="en-US" sz="3600" dirty="0"/>
          </a:p>
          <a:p>
            <a:pPr marL="0" indent="0">
              <a:buNone/>
            </a:pPr>
            <a:r>
              <a:rPr lang="en-US" sz="3600" dirty="0" smtClean="0"/>
              <a:t>1.3 billion </a:t>
            </a:r>
            <a:r>
              <a:rPr lang="en-US" sz="3600" dirty="0"/>
              <a:t>Million Roman Catholics</a:t>
            </a:r>
          </a:p>
          <a:p>
            <a:endParaRPr lang="en-US" sz="3600" dirty="0"/>
          </a:p>
          <a:p>
            <a:pPr>
              <a:buFont typeface="Wingdings" pitchFamily="2" charset="2"/>
              <a:buNone/>
            </a:pPr>
            <a:r>
              <a:rPr lang="en-US" dirty="0" smtClean="0"/>
              <a:t>______________________________</a:t>
            </a:r>
            <a:endParaRPr lang="en-US" dirty="0"/>
          </a:p>
          <a:p>
            <a:pPr algn="ctr">
              <a:buFont typeface="Wingdings" pitchFamily="2" charset="2"/>
              <a:buNone/>
            </a:pPr>
            <a:r>
              <a:rPr lang="en-US" sz="4400" b="1" dirty="0" smtClean="0">
                <a:solidFill>
                  <a:schemeClr val="folHlink"/>
                </a:solidFill>
              </a:rPr>
              <a:t>TO </a:t>
            </a:r>
            <a:r>
              <a:rPr lang="en-US" sz="4400" b="1" dirty="0">
                <a:solidFill>
                  <a:schemeClr val="folHlink"/>
                </a:solidFill>
              </a:rPr>
              <a:t>WHAT EFFECT?</a:t>
            </a:r>
          </a:p>
        </p:txBody>
      </p:sp>
    </p:spTree>
    <p:extLst>
      <p:ext uri="{BB962C8B-B14F-4D97-AF65-F5344CB8AC3E}">
        <p14:creationId xmlns:p14="http://schemas.microsoft.com/office/powerpoint/2010/main" val="21151388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mph" presetSubtype="0" fill="hold" nodeType="withEffect">
                                  <p:stCondLst>
                                    <p:cond delay="0"/>
                                  </p:stCondLst>
                                  <p:childTnLst>
                                    <p:animScale>
                                      <p:cBhvr>
                                        <p:cTn id="6" dur="2000" fill="hold"/>
                                        <p:tgtEl>
                                          <p:spTgt spid="248835">
                                            <p:txEl>
                                              <p:pRg st="5" end="5"/>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a:xfrm>
            <a:off x="871538" y="862013"/>
            <a:ext cx="8162925" cy="762000"/>
          </a:xfrm>
        </p:spPr>
        <p:txBody>
          <a:bodyPr/>
          <a:lstStyle/>
          <a:p>
            <a:pPr algn="ctr"/>
            <a:r>
              <a:rPr lang="en-US" dirty="0" smtClean="0"/>
              <a:t>Challenge</a:t>
            </a:r>
            <a:endParaRPr lang="en-US" dirty="0"/>
          </a:p>
        </p:txBody>
      </p:sp>
      <p:sp>
        <p:nvSpPr>
          <p:cNvPr id="250883" name="Rectangle 3"/>
          <p:cNvSpPr>
            <a:spLocks noGrp="1" noChangeArrowheads="1"/>
          </p:cNvSpPr>
          <p:nvPr>
            <p:ph type="body" idx="1"/>
          </p:nvPr>
        </p:nvSpPr>
        <p:spPr>
          <a:xfrm>
            <a:off x="4953000" y="3733800"/>
            <a:ext cx="3201988" cy="2057400"/>
          </a:xfrm>
        </p:spPr>
        <p:txBody>
          <a:bodyPr/>
          <a:lstStyle/>
          <a:p>
            <a:pPr>
              <a:buFont typeface="Wingdings" pitchFamily="2" charset="2"/>
              <a:buNone/>
            </a:pPr>
            <a:r>
              <a:rPr lang="en-US" sz="3600" dirty="0"/>
              <a:t>Catholic </a:t>
            </a:r>
          </a:p>
          <a:p>
            <a:pPr>
              <a:buFont typeface="Wingdings" pitchFamily="2" charset="2"/>
              <a:buNone/>
            </a:pPr>
            <a:r>
              <a:rPr lang="en-US" sz="3600" dirty="0"/>
              <a:t>Impact</a:t>
            </a:r>
          </a:p>
          <a:p>
            <a:pPr>
              <a:buFont typeface="Wingdings" pitchFamily="2" charset="2"/>
              <a:buNone/>
            </a:pPr>
            <a:r>
              <a:rPr lang="en-US" sz="3600" dirty="0"/>
              <a:t>On Society</a:t>
            </a:r>
          </a:p>
        </p:txBody>
      </p:sp>
      <p:sp>
        <p:nvSpPr>
          <p:cNvPr id="250884" name="Rectangle 4"/>
          <p:cNvSpPr>
            <a:spLocks noChangeArrowheads="1"/>
          </p:cNvSpPr>
          <p:nvPr/>
        </p:nvSpPr>
        <p:spPr bwMode="auto">
          <a:xfrm>
            <a:off x="1065213" y="3733800"/>
            <a:ext cx="3201987"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fontAlgn="base">
              <a:spcBef>
                <a:spcPct val="20000"/>
              </a:spcBef>
              <a:spcAft>
                <a:spcPct val="0"/>
              </a:spcAft>
              <a:buClr>
                <a:srgbClr val="9A0000"/>
              </a:buClr>
              <a:buSzPct val="75000"/>
              <a:buFont typeface="Wingdings" pitchFamily="2" charset="2"/>
              <a:buNone/>
            </a:pPr>
            <a:r>
              <a:rPr lang="en-US" sz="3600" dirty="0">
                <a:solidFill>
                  <a:srgbClr val="000000"/>
                </a:solidFill>
              </a:rPr>
              <a:t>Catholic</a:t>
            </a:r>
          </a:p>
          <a:p>
            <a:pPr marL="342900" indent="-342900" fontAlgn="base">
              <a:spcBef>
                <a:spcPct val="20000"/>
              </a:spcBef>
              <a:spcAft>
                <a:spcPct val="0"/>
              </a:spcAft>
              <a:buClr>
                <a:srgbClr val="9A0000"/>
              </a:buClr>
              <a:buSzPct val="75000"/>
              <a:buFont typeface="Wingdings" pitchFamily="2" charset="2"/>
              <a:buNone/>
            </a:pPr>
            <a:r>
              <a:rPr lang="en-US" sz="3600" dirty="0">
                <a:solidFill>
                  <a:srgbClr val="000000"/>
                </a:solidFill>
              </a:rPr>
              <a:t>Social</a:t>
            </a:r>
          </a:p>
          <a:p>
            <a:pPr marL="342900" indent="-342900" fontAlgn="base">
              <a:spcBef>
                <a:spcPct val="20000"/>
              </a:spcBef>
              <a:spcAft>
                <a:spcPct val="0"/>
              </a:spcAft>
              <a:buClr>
                <a:srgbClr val="9A0000"/>
              </a:buClr>
              <a:buSzPct val="75000"/>
              <a:buFont typeface="Wingdings" pitchFamily="2" charset="2"/>
              <a:buNone/>
            </a:pPr>
            <a:r>
              <a:rPr lang="en-US" sz="3600" dirty="0">
                <a:solidFill>
                  <a:srgbClr val="000000"/>
                </a:solidFill>
              </a:rPr>
              <a:t>Prominence</a:t>
            </a:r>
          </a:p>
        </p:txBody>
      </p:sp>
      <p:sp>
        <p:nvSpPr>
          <p:cNvPr id="250885" name="Line 5"/>
          <p:cNvSpPr>
            <a:spLocks noChangeShapeType="1"/>
          </p:cNvSpPr>
          <p:nvPr/>
        </p:nvSpPr>
        <p:spPr bwMode="auto">
          <a:xfrm flipV="1">
            <a:off x="3962400" y="3733800"/>
            <a:ext cx="0" cy="1676400"/>
          </a:xfrm>
          <a:prstGeom prst="line">
            <a:avLst/>
          </a:prstGeom>
          <a:noFill/>
          <a:ln w="57150">
            <a:solidFill>
              <a:schemeClr val="tx1"/>
            </a:solidFill>
            <a:miter lim="800000"/>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base">
              <a:spcBef>
                <a:spcPct val="0"/>
              </a:spcBef>
              <a:spcAft>
                <a:spcPct val="0"/>
              </a:spcAft>
            </a:pPr>
            <a:endParaRPr lang="en-US">
              <a:solidFill>
                <a:srgbClr val="000000"/>
              </a:solidFill>
              <a:latin typeface="Arial" charset="0"/>
            </a:endParaRPr>
          </a:p>
        </p:txBody>
      </p:sp>
      <p:sp>
        <p:nvSpPr>
          <p:cNvPr id="250886" name="Line 6"/>
          <p:cNvSpPr>
            <a:spLocks noChangeShapeType="1"/>
          </p:cNvSpPr>
          <p:nvPr/>
        </p:nvSpPr>
        <p:spPr bwMode="auto">
          <a:xfrm>
            <a:off x="7848600" y="3733800"/>
            <a:ext cx="0" cy="1752600"/>
          </a:xfrm>
          <a:prstGeom prst="line">
            <a:avLst/>
          </a:prstGeom>
          <a:noFill/>
          <a:ln w="57150">
            <a:solidFill>
              <a:schemeClr val="tx1"/>
            </a:solidFill>
            <a:miter lim="800000"/>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base">
              <a:spcBef>
                <a:spcPct val="0"/>
              </a:spcBef>
              <a:spcAft>
                <a:spcPct val="0"/>
              </a:spcAft>
            </a:pPr>
            <a:endParaRPr lang="en-US">
              <a:solidFill>
                <a:srgbClr val="000000"/>
              </a:solidFill>
              <a:latin typeface="Arial" charset="0"/>
            </a:endParaRPr>
          </a:p>
        </p:txBody>
      </p:sp>
      <p:sp>
        <p:nvSpPr>
          <p:cNvPr id="250887" name="Text Box 7"/>
          <p:cNvSpPr txBox="1">
            <a:spLocks noChangeArrowheads="1"/>
          </p:cNvSpPr>
          <p:nvPr/>
        </p:nvSpPr>
        <p:spPr bwMode="auto">
          <a:xfrm>
            <a:off x="1752600" y="2209800"/>
            <a:ext cx="5867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3200" b="1">
                <a:solidFill>
                  <a:srgbClr val="000000"/>
                </a:solidFill>
              </a:rPr>
              <a:t>The Paradox</a:t>
            </a:r>
          </a:p>
        </p:txBody>
      </p:sp>
    </p:spTree>
    <p:extLst>
      <p:ext uri="{BB962C8B-B14F-4D97-AF65-F5344CB8AC3E}">
        <p14:creationId xmlns:p14="http://schemas.microsoft.com/office/powerpoint/2010/main" val="228359318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50887"/>
                                        </p:tgtEl>
                                        <p:attrNameLst>
                                          <p:attrName>style.visibility</p:attrName>
                                        </p:attrNameLst>
                                      </p:cBhvr>
                                      <p:to>
                                        <p:strVal val="visible"/>
                                      </p:to>
                                    </p:set>
                                    <p:animEffect transition="in" filter="dissolve">
                                      <p:cBhvr>
                                        <p:cTn id="7" dur="500"/>
                                        <p:tgtEl>
                                          <p:spTgt spid="250887"/>
                                        </p:tgtEl>
                                      </p:cBhvr>
                                    </p:animEffect>
                                  </p:childTnLst>
                                </p:cTn>
                              </p:par>
                            </p:childTnLst>
                          </p:cTn>
                        </p:par>
                        <p:par>
                          <p:cTn id="8" fill="hold" nodeType="afterGroup">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250884">
                                            <p:txEl>
                                              <p:pRg st="0" end="0"/>
                                            </p:txEl>
                                          </p:spTgt>
                                        </p:tgtEl>
                                        <p:attrNameLst>
                                          <p:attrName>style.visibility</p:attrName>
                                        </p:attrNameLst>
                                      </p:cBhvr>
                                      <p:to>
                                        <p:strVal val="visible"/>
                                      </p:to>
                                    </p:set>
                                    <p:animEffect transition="in" filter="blinds(horizontal)">
                                      <p:cBhvr>
                                        <p:cTn id="11" dur="500"/>
                                        <p:tgtEl>
                                          <p:spTgt spid="250884">
                                            <p:txEl>
                                              <p:pRg st="0" end="0"/>
                                            </p:txEl>
                                          </p:spTgt>
                                        </p:tgtEl>
                                      </p:cBhvr>
                                    </p:animEffect>
                                  </p:childTnLst>
                                </p:cTn>
                              </p:par>
                            </p:childTnLst>
                          </p:cTn>
                        </p:par>
                        <p:par>
                          <p:cTn id="12" fill="hold" nodeType="afterGroup">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250884">
                                            <p:txEl>
                                              <p:pRg st="1" end="1"/>
                                            </p:txEl>
                                          </p:spTgt>
                                        </p:tgtEl>
                                        <p:attrNameLst>
                                          <p:attrName>style.visibility</p:attrName>
                                        </p:attrNameLst>
                                      </p:cBhvr>
                                      <p:to>
                                        <p:strVal val="visible"/>
                                      </p:to>
                                    </p:set>
                                    <p:animEffect transition="in" filter="blinds(horizontal)">
                                      <p:cBhvr>
                                        <p:cTn id="15" dur="500"/>
                                        <p:tgtEl>
                                          <p:spTgt spid="250884">
                                            <p:txEl>
                                              <p:pRg st="1" end="1"/>
                                            </p:txEl>
                                          </p:spTgt>
                                        </p:tgtEl>
                                      </p:cBhvr>
                                    </p:animEffect>
                                  </p:childTnLst>
                                </p:cTn>
                              </p:par>
                            </p:childTnLst>
                          </p:cTn>
                        </p:par>
                        <p:par>
                          <p:cTn id="16" fill="hold" nodeType="afterGroup">
                            <p:stCondLst>
                              <p:cond delay="1500"/>
                            </p:stCondLst>
                            <p:childTnLst>
                              <p:par>
                                <p:cTn id="17" presetID="3" presetClass="entr" presetSubtype="10" fill="hold" grpId="0" nodeType="afterEffect">
                                  <p:stCondLst>
                                    <p:cond delay="0"/>
                                  </p:stCondLst>
                                  <p:childTnLst>
                                    <p:set>
                                      <p:cBhvr>
                                        <p:cTn id="18" dur="1" fill="hold">
                                          <p:stCondLst>
                                            <p:cond delay="0"/>
                                          </p:stCondLst>
                                        </p:cTn>
                                        <p:tgtEl>
                                          <p:spTgt spid="250884">
                                            <p:txEl>
                                              <p:pRg st="2" end="2"/>
                                            </p:txEl>
                                          </p:spTgt>
                                        </p:tgtEl>
                                        <p:attrNameLst>
                                          <p:attrName>style.visibility</p:attrName>
                                        </p:attrNameLst>
                                      </p:cBhvr>
                                      <p:to>
                                        <p:strVal val="visible"/>
                                      </p:to>
                                    </p:set>
                                    <p:animEffect transition="in" filter="blinds(horizontal)">
                                      <p:cBhvr>
                                        <p:cTn id="19" dur="500"/>
                                        <p:tgtEl>
                                          <p:spTgt spid="250884">
                                            <p:txEl>
                                              <p:pRg st="2" end="2"/>
                                            </p:txEl>
                                          </p:spTgt>
                                        </p:tgtEl>
                                      </p:cBhvr>
                                    </p:animEffect>
                                  </p:childTnLst>
                                </p:cTn>
                              </p:par>
                            </p:childTnLst>
                          </p:cTn>
                        </p:par>
                        <p:par>
                          <p:cTn id="20" fill="hold" nodeType="afterGroup">
                            <p:stCondLst>
                              <p:cond delay="2000"/>
                            </p:stCondLst>
                            <p:childTnLst>
                              <p:par>
                                <p:cTn id="21" presetID="17" presetClass="entr" presetSubtype="4" fill="hold" grpId="0" nodeType="afterEffect">
                                  <p:stCondLst>
                                    <p:cond delay="0"/>
                                  </p:stCondLst>
                                  <p:childTnLst>
                                    <p:set>
                                      <p:cBhvr>
                                        <p:cTn id="22" dur="1" fill="hold">
                                          <p:stCondLst>
                                            <p:cond delay="0"/>
                                          </p:stCondLst>
                                        </p:cTn>
                                        <p:tgtEl>
                                          <p:spTgt spid="250885"/>
                                        </p:tgtEl>
                                        <p:attrNameLst>
                                          <p:attrName>style.visibility</p:attrName>
                                        </p:attrNameLst>
                                      </p:cBhvr>
                                      <p:to>
                                        <p:strVal val="visible"/>
                                      </p:to>
                                    </p:set>
                                    <p:anim calcmode="lin" valueType="num">
                                      <p:cBhvr>
                                        <p:cTn id="23" dur="500" fill="hold"/>
                                        <p:tgtEl>
                                          <p:spTgt spid="250885"/>
                                        </p:tgtEl>
                                        <p:attrNameLst>
                                          <p:attrName>ppt_x</p:attrName>
                                        </p:attrNameLst>
                                      </p:cBhvr>
                                      <p:tavLst>
                                        <p:tav tm="0">
                                          <p:val>
                                            <p:strVal val="#ppt_x"/>
                                          </p:val>
                                        </p:tav>
                                        <p:tav tm="100000">
                                          <p:val>
                                            <p:strVal val="#ppt_x"/>
                                          </p:val>
                                        </p:tav>
                                      </p:tavLst>
                                    </p:anim>
                                    <p:anim calcmode="lin" valueType="num">
                                      <p:cBhvr>
                                        <p:cTn id="24" dur="500" fill="hold"/>
                                        <p:tgtEl>
                                          <p:spTgt spid="250885"/>
                                        </p:tgtEl>
                                        <p:attrNameLst>
                                          <p:attrName>ppt_y</p:attrName>
                                        </p:attrNameLst>
                                      </p:cBhvr>
                                      <p:tavLst>
                                        <p:tav tm="0">
                                          <p:val>
                                            <p:strVal val="#ppt_y+#ppt_h/2"/>
                                          </p:val>
                                        </p:tav>
                                        <p:tav tm="100000">
                                          <p:val>
                                            <p:strVal val="#ppt_y"/>
                                          </p:val>
                                        </p:tav>
                                      </p:tavLst>
                                    </p:anim>
                                    <p:anim calcmode="lin" valueType="num">
                                      <p:cBhvr>
                                        <p:cTn id="25" dur="500" fill="hold"/>
                                        <p:tgtEl>
                                          <p:spTgt spid="250885"/>
                                        </p:tgtEl>
                                        <p:attrNameLst>
                                          <p:attrName>ppt_w</p:attrName>
                                        </p:attrNameLst>
                                      </p:cBhvr>
                                      <p:tavLst>
                                        <p:tav tm="0">
                                          <p:val>
                                            <p:strVal val="#ppt_w"/>
                                          </p:val>
                                        </p:tav>
                                        <p:tav tm="100000">
                                          <p:val>
                                            <p:strVal val="#ppt_w"/>
                                          </p:val>
                                        </p:tav>
                                      </p:tavLst>
                                    </p:anim>
                                    <p:anim calcmode="lin" valueType="num">
                                      <p:cBhvr>
                                        <p:cTn id="26" dur="500" fill="hold"/>
                                        <p:tgtEl>
                                          <p:spTgt spid="250885"/>
                                        </p:tgtEl>
                                        <p:attrNameLst>
                                          <p:attrName>ppt_h</p:attrName>
                                        </p:attrNameLst>
                                      </p:cBhvr>
                                      <p:tavLst>
                                        <p:tav tm="0">
                                          <p:val>
                                            <p:fltVal val="0"/>
                                          </p:val>
                                        </p:tav>
                                        <p:tav tm="100000">
                                          <p:val>
                                            <p:strVal val="#ppt_h"/>
                                          </p:val>
                                        </p:tav>
                                      </p:tavLst>
                                    </p:anim>
                                  </p:childTnLst>
                                </p:cTn>
                              </p:par>
                            </p:childTnLst>
                          </p:cTn>
                        </p:par>
                        <p:par>
                          <p:cTn id="27" fill="hold" nodeType="afterGroup">
                            <p:stCondLst>
                              <p:cond delay="2500"/>
                            </p:stCondLst>
                            <p:childTnLst>
                              <p:par>
                                <p:cTn id="28" presetID="3" presetClass="entr" presetSubtype="10" fill="hold" grpId="0" nodeType="afterEffect">
                                  <p:stCondLst>
                                    <p:cond delay="0"/>
                                  </p:stCondLst>
                                  <p:childTnLst>
                                    <p:set>
                                      <p:cBhvr>
                                        <p:cTn id="29" dur="1" fill="hold">
                                          <p:stCondLst>
                                            <p:cond delay="0"/>
                                          </p:stCondLst>
                                        </p:cTn>
                                        <p:tgtEl>
                                          <p:spTgt spid="250883"/>
                                        </p:tgtEl>
                                        <p:attrNameLst>
                                          <p:attrName>style.visibility</p:attrName>
                                        </p:attrNameLst>
                                      </p:cBhvr>
                                      <p:to>
                                        <p:strVal val="visible"/>
                                      </p:to>
                                    </p:set>
                                    <p:animEffect transition="in" filter="blinds(horizontal)">
                                      <p:cBhvr>
                                        <p:cTn id="30" dur="500"/>
                                        <p:tgtEl>
                                          <p:spTgt spid="250883"/>
                                        </p:tgtEl>
                                      </p:cBhvr>
                                    </p:animEffect>
                                  </p:childTnLst>
                                </p:cTn>
                              </p:par>
                            </p:childTnLst>
                          </p:cTn>
                        </p:par>
                        <p:par>
                          <p:cTn id="31" fill="hold" nodeType="afterGroup">
                            <p:stCondLst>
                              <p:cond delay="3000"/>
                            </p:stCondLst>
                            <p:childTnLst>
                              <p:par>
                                <p:cTn id="32" presetID="17" presetClass="entr" presetSubtype="1" fill="hold" grpId="0" nodeType="afterEffect">
                                  <p:stCondLst>
                                    <p:cond delay="0"/>
                                  </p:stCondLst>
                                  <p:childTnLst>
                                    <p:set>
                                      <p:cBhvr>
                                        <p:cTn id="33" dur="1" fill="hold">
                                          <p:stCondLst>
                                            <p:cond delay="0"/>
                                          </p:stCondLst>
                                        </p:cTn>
                                        <p:tgtEl>
                                          <p:spTgt spid="250886"/>
                                        </p:tgtEl>
                                        <p:attrNameLst>
                                          <p:attrName>style.visibility</p:attrName>
                                        </p:attrNameLst>
                                      </p:cBhvr>
                                      <p:to>
                                        <p:strVal val="visible"/>
                                      </p:to>
                                    </p:set>
                                    <p:anim calcmode="lin" valueType="num">
                                      <p:cBhvr>
                                        <p:cTn id="34" dur="500" fill="hold"/>
                                        <p:tgtEl>
                                          <p:spTgt spid="250886"/>
                                        </p:tgtEl>
                                        <p:attrNameLst>
                                          <p:attrName>ppt_x</p:attrName>
                                        </p:attrNameLst>
                                      </p:cBhvr>
                                      <p:tavLst>
                                        <p:tav tm="0">
                                          <p:val>
                                            <p:strVal val="#ppt_x"/>
                                          </p:val>
                                        </p:tav>
                                        <p:tav tm="100000">
                                          <p:val>
                                            <p:strVal val="#ppt_x"/>
                                          </p:val>
                                        </p:tav>
                                      </p:tavLst>
                                    </p:anim>
                                    <p:anim calcmode="lin" valueType="num">
                                      <p:cBhvr>
                                        <p:cTn id="35" dur="500" fill="hold"/>
                                        <p:tgtEl>
                                          <p:spTgt spid="250886"/>
                                        </p:tgtEl>
                                        <p:attrNameLst>
                                          <p:attrName>ppt_y</p:attrName>
                                        </p:attrNameLst>
                                      </p:cBhvr>
                                      <p:tavLst>
                                        <p:tav tm="0">
                                          <p:val>
                                            <p:strVal val="#ppt_y-#ppt_h/2"/>
                                          </p:val>
                                        </p:tav>
                                        <p:tav tm="100000">
                                          <p:val>
                                            <p:strVal val="#ppt_y"/>
                                          </p:val>
                                        </p:tav>
                                      </p:tavLst>
                                    </p:anim>
                                    <p:anim calcmode="lin" valueType="num">
                                      <p:cBhvr>
                                        <p:cTn id="36" dur="500" fill="hold"/>
                                        <p:tgtEl>
                                          <p:spTgt spid="250886"/>
                                        </p:tgtEl>
                                        <p:attrNameLst>
                                          <p:attrName>ppt_w</p:attrName>
                                        </p:attrNameLst>
                                      </p:cBhvr>
                                      <p:tavLst>
                                        <p:tav tm="0">
                                          <p:val>
                                            <p:strVal val="#ppt_w"/>
                                          </p:val>
                                        </p:tav>
                                        <p:tav tm="100000">
                                          <p:val>
                                            <p:strVal val="#ppt_w"/>
                                          </p:val>
                                        </p:tav>
                                      </p:tavLst>
                                    </p:anim>
                                    <p:anim calcmode="lin" valueType="num">
                                      <p:cBhvr>
                                        <p:cTn id="37" dur="500" fill="hold"/>
                                        <p:tgtEl>
                                          <p:spTgt spid="25088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0883" grpId="0" autoUpdateAnimBg="0"/>
      <p:bldP spid="250884" grpId="0" build="p" autoUpdateAnimBg="0" advAuto="0"/>
      <p:bldP spid="250885" grpId="0" animBg="1"/>
      <p:bldP spid="250886" grpId="0" animBg="1"/>
      <p:bldP spid="250887"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a:xfrm>
            <a:off x="871538" y="862013"/>
            <a:ext cx="8162925" cy="762000"/>
          </a:xfrm>
        </p:spPr>
        <p:txBody>
          <a:bodyPr/>
          <a:lstStyle/>
          <a:p>
            <a:pPr algn="ctr"/>
            <a:r>
              <a:rPr lang="en-US" dirty="0" smtClean="0"/>
              <a:t>CHALLENGE</a:t>
            </a:r>
            <a:endParaRPr lang="en-US" dirty="0"/>
          </a:p>
        </p:txBody>
      </p:sp>
      <p:sp>
        <p:nvSpPr>
          <p:cNvPr id="252931" name="Rectangle 3"/>
          <p:cNvSpPr>
            <a:spLocks noGrp="1" noChangeArrowheads="1"/>
          </p:cNvSpPr>
          <p:nvPr>
            <p:ph type="body" idx="1"/>
          </p:nvPr>
        </p:nvSpPr>
        <p:spPr/>
        <p:txBody>
          <a:bodyPr/>
          <a:lstStyle/>
          <a:p>
            <a:endParaRPr lang="en-US" dirty="0"/>
          </a:p>
          <a:p>
            <a:endParaRPr lang="en-US" dirty="0"/>
          </a:p>
          <a:p>
            <a:pPr lvl="3"/>
            <a:r>
              <a:rPr lang="en-US" sz="6000" dirty="0"/>
              <a:t>PARADOX</a:t>
            </a:r>
          </a:p>
        </p:txBody>
      </p:sp>
    </p:spTree>
    <p:extLst>
      <p:ext uri="{BB962C8B-B14F-4D97-AF65-F5344CB8AC3E}">
        <p14:creationId xmlns:p14="http://schemas.microsoft.com/office/powerpoint/2010/main" val="38217951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9778" name="Rectangle 2"/>
          <p:cNvSpPr>
            <a:spLocks noGrp="1" noChangeArrowheads="1"/>
          </p:cNvSpPr>
          <p:nvPr>
            <p:ph type="title"/>
          </p:nvPr>
        </p:nvSpPr>
        <p:spPr>
          <a:xfrm>
            <a:off x="871538" y="862013"/>
            <a:ext cx="8162925" cy="762000"/>
          </a:xfrm>
        </p:spPr>
        <p:txBody>
          <a:bodyPr/>
          <a:lstStyle/>
          <a:p>
            <a:pPr algn="ctr"/>
            <a:r>
              <a:rPr lang="en-US" dirty="0" smtClean="0"/>
              <a:t>Challenge</a:t>
            </a:r>
            <a:endParaRPr lang="en-US" dirty="0"/>
          </a:p>
        </p:txBody>
      </p:sp>
      <p:sp>
        <p:nvSpPr>
          <p:cNvPr id="459779" name="Rectangle 3"/>
          <p:cNvSpPr>
            <a:spLocks noGrp="1" noChangeArrowheads="1"/>
          </p:cNvSpPr>
          <p:nvPr>
            <p:ph type="body" idx="1"/>
          </p:nvPr>
        </p:nvSpPr>
        <p:spPr>
          <a:xfrm>
            <a:off x="4953000" y="3733800"/>
            <a:ext cx="3201988" cy="2057400"/>
          </a:xfrm>
        </p:spPr>
        <p:txBody>
          <a:bodyPr/>
          <a:lstStyle/>
          <a:p>
            <a:pPr>
              <a:buFont typeface="Wingdings" pitchFamily="2" charset="2"/>
              <a:buNone/>
            </a:pPr>
            <a:r>
              <a:rPr lang="en-US" sz="3600" dirty="0"/>
              <a:t>Catholic </a:t>
            </a:r>
          </a:p>
          <a:p>
            <a:pPr>
              <a:buFont typeface="Wingdings" pitchFamily="2" charset="2"/>
              <a:buNone/>
            </a:pPr>
            <a:r>
              <a:rPr lang="en-US" sz="3600" dirty="0"/>
              <a:t>Impact</a:t>
            </a:r>
          </a:p>
          <a:p>
            <a:pPr>
              <a:buFont typeface="Wingdings" pitchFamily="2" charset="2"/>
              <a:buNone/>
            </a:pPr>
            <a:r>
              <a:rPr lang="en-US" sz="3600" dirty="0"/>
              <a:t>On Society</a:t>
            </a:r>
          </a:p>
        </p:txBody>
      </p:sp>
      <p:sp>
        <p:nvSpPr>
          <p:cNvPr id="459780" name="Rectangle 4"/>
          <p:cNvSpPr>
            <a:spLocks noChangeArrowheads="1"/>
          </p:cNvSpPr>
          <p:nvPr/>
        </p:nvSpPr>
        <p:spPr bwMode="auto">
          <a:xfrm>
            <a:off x="1065213" y="3733800"/>
            <a:ext cx="3201987"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fontAlgn="base">
              <a:spcBef>
                <a:spcPct val="20000"/>
              </a:spcBef>
              <a:spcAft>
                <a:spcPct val="0"/>
              </a:spcAft>
              <a:buClr>
                <a:srgbClr val="9A0000"/>
              </a:buClr>
              <a:buSzPct val="75000"/>
              <a:buFont typeface="Wingdings" pitchFamily="2" charset="2"/>
              <a:buNone/>
            </a:pPr>
            <a:r>
              <a:rPr lang="en-US" sz="3600" dirty="0">
                <a:solidFill>
                  <a:srgbClr val="000000"/>
                </a:solidFill>
              </a:rPr>
              <a:t>Catholic</a:t>
            </a:r>
          </a:p>
          <a:p>
            <a:pPr marL="342900" indent="-342900" fontAlgn="base">
              <a:spcBef>
                <a:spcPct val="20000"/>
              </a:spcBef>
              <a:spcAft>
                <a:spcPct val="0"/>
              </a:spcAft>
              <a:buClr>
                <a:srgbClr val="9A0000"/>
              </a:buClr>
              <a:buSzPct val="75000"/>
              <a:buFont typeface="Wingdings" pitchFamily="2" charset="2"/>
              <a:buNone/>
            </a:pPr>
            <a:r>
              <a:rPr lang="en-US" sz="3600" dirty="0">
                <a:solidFill>
                  <a:srgbClr val="000000"/>
                </a:solidFill>
              </a:rPr>
              <a:t>Social</a:t>
            </a:r>
          </a:p>
          <a:p>
            <a:pPr marL="342900" indent="-342900" fontAlgn="base">
              <a:spcBef>
                <a:spcPct val="20000"/>
              </a:spcBef>
              <a:spcAft>
                <a:spcPct val="0"/>
              </a:spcAft>
              <a:buClr>
                <a:srgbClr val="9A0000"/>
              </a:buClr>
              <a:buSzPct val="75000"/>
              <a:buFont typeface="Wingdings" pitchFamily="2" charset="2"/>
              <a:buNone/>
            </a:pPr>
            <a:r>
              <a:rPr lang="en-US" sz="3600" dirty="0">
                <a:solidFill>
                  <a:srgbClr val="000000"/>
                </a:solidFill>
              </a:rPr>
              <a:t>Prominence</a:t>
            </a:r>
          </a:p>
        </p:txBody>
      </p:sp>
      <p:sp>
        <p:nvSpPr>
          <p:cNvPr id="459781" name="Line 5"/>
          <p:cNvSpPr>
            <a:spLocks noChangeShapeType="1"/>
          </p:cNvSpPr>
          <p:nvPr/>
        </p:nvSpPr>
        <p:spPr bwMode="auto">
          <a:xfrm flipV="1">
            <a:off x="3962400" y="3733800"/>
            <a:ext cx="0" cy="1676400"/>
          </a:xfrm>
          <a:prstGeom prst="line">
            <a:avLst/>
          </a:prstGeom>
          <a:noFill/>
          <a:ln w="57150">
            <a:solidFill>
              <a:schemeClr val="tx1"/>
            </a:solidFill>
            <a:miter lim="800000"/>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base">
              <a:spcBef>
                <a:spcPct val="0"/>
              </a:spcBef>
              <a:spcAft>
                <a:spcPct val="0"/>
              </a:spcAft>
            </a:pPr>
            <a:endParaRPr lang="en-US">
              <a:solidFill>
                <a:srgbClr val="000000"/>
              </a:solidFill>
              <a:latin typeface="Arial" charset="0"/>
            </a:endParaRPr>
          </a:p>
        </p:txBody>
      </p:sp>
      <p:sp>
        <p:nvSpPr>
          <p:cNvPr id="459782" name="Line 6"/>
          <p:cNvSpPr>
            <a:spLocks noChangeShapeType="1"/>
          </p:cNvSpPr>
          <p:nvPr/>
        </p:nvSpPr>
        <p:spPr bwMode="auto">
          <a:xfrm>
            <a:off x="7848600" y="3733800"/>
            <a:ext cx="0" cy="1752600"/>
          </a:xfrm>
          <a:prstGeom prst="line">
            <a:avLst/>
          </a:prstGeom>
          <a:noFill/>
          <a:ln w="57150">
            <a:solidFill>
              <a:schemeClr val="tx1"/>
            </a:solidFill>
            <a:miter lim="800000"/>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base">
              <a:spcBef>
                <a:spcPct val="0"/>
              </a:spcBef>
              <a:spcAft>
                <a:spcPct val="0"/>
              </a:spcAft>
            </a:pPr>
            <a:endParaRPr lang="en-US">
              <a:solidFill>
                <a:srgbClr val="000000"/>
              </a:solidFill>
              <a:latin typeface="Arial" charset="0"/>
            </a:endParaRPr>
          </a:p>
        </p:txBody>
      </p:sp>
      <p:sp>
        <p:nvSpPr>
          <p:cNvPr id="459783" name="Text Box 7"/>
          <p:cNvSpPr txBox="1">
            <a:spLocks noChangeArrowheads="1"/>
          </p:cNvSpPr>
          <p:nvPr/>
        </p:nvSpPr>
        <p:spPr bwMode="auto">
          <a:xfrm>
            <a:off x="1752600" y="2209800"/>
            <a:ext cx="5867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US" sz="3200" b="1">
                <a:solidFill>
                  <a:srgbClr val="000000"/>
                </a:solidFill>
              </a:rPr>
              <a:t>The Paradox</a:t>
            </a:r>
          </a:p>
        </p:txBody>
      </p:sp>
    </p:spTree>
    <p:extLst>
      <p:ext uri="{BB962C8B-B14F-4D97-AF65-F5344CB8AC3E}">
        <p14:creationId xmlns:p14="http://schemas.microsoft.com/office/powerpoint/2010/main" val="4231347198"/>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59783"/>
                                        </p:tgtEl>
                                        <p:attrNameLst>
                                          <p:attrName>style.visibility</p:attrName>
                                        </p:attrNameLst>
                                      </p:cBhvr>
                                      <p:to>
                                        <p:strVal val="visible"/>
                                      </p:to>
                                    </p:set>
                                    <p:animEffect transition="in" filter="dissolve">
                                      <p:cBhvr>
                                        <p:cTn id="7" dur="500"/>
                                        <p:tgtEl>
                                          <p:spTgt spid="459783"/>
                                        </p:tgtEl>
                                      </p:cBhvr>
                                    </p:animEffect>
                                  </p:childTnLst>
                                </p:cTn>
                              </p:par>
                            </p:childTnLst>
                          </p:cTn>
                        </p:par>
                        <p:par>
                          <p:cTn id="8" fill="hold" nodeType="afterGroup">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459780">
                                            <p:txEl>
                                              <p:pRg st="0" end="0"/>
                                            </p:txEl>
                                          </p:spTgt>
                                        </p:tgtEl>
                                        <p:attrNameLst>
                                          <p:attrName>style.visibility</p:attrName>
                                        </p:attrNameLst>
                                      </p:cBhvr>
                                      <p:to>
                                        <p:strVal val="visible"/>
                                      </p:to>
                                    </p:set>
                                    <p:animEffect transition="in" filter="blinds(horizontal)">
                                      <p:cBhvr>
                                        <p:cTn id="11" dur="500"/>
                                        <p:tgtEl>
                                          <p:spTgt spid="459780">
                                            <p:txEl>
                                              <p:pRg st="0" end="0"/>
                                            </p:txEl>
                                          </p:spTgt>
                                        </p:tgtEl>
                                      </p:cBhvr>
                                    </p:animEffect>
                                  </p:childTnLst>
                                </p:cTn>
                              </p:par>
                            </p:childTnLst>
                          </p:cTn>
                        </p:par>
                        <p:par>
                          <p:cTn id="12" fill="hold" nodeType="afterGroup">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459780">
                                            <p:txEl>
                                              <p:pRg st="1" end="1"/>
                                            </p:txEl>
                                          </p:spTgt>
                                        </p:tgtEl>
                                        <p:attrNameLst>
                                          <p:attrName>style.visibility</p:attrName>
                                        </p:attrNameLst>
                                      </p:cBhvr>
                                      <p:to>
                                        <p:strVal val="visible"/>
                                      </p:to>
                                    </p:set>
                                    <p:animEffect transition="in" filter="blinds(horizontal)">
                                      <p:cBhvr>
                                        <p:cTn id="15" dur="500"/>
                                        <p:tgtEl>
                                          <p:spTgt spid="459780">
                                            <p:txEl>
                                              <p:pRg st="1" end="1"/>
                                            </p:txEl>
                                          </p:spTgt>
                                        </p:tgtEl>
                                      </p:cBhvr>
                                    </p:animEffect>
                                  </p:childTnLst>
                                </p:cTn>
                              </p:par>
                            </p:childTnLst>
                          </p:cTn>
                        </p:par>
                        <p:par>
                          <p:cTn id="16" fill="hold" nodeType="afterGroup">
                            <p:stCondLst>
                              <p:cond delay="1500"/>
                            </p:stCondLst>
                            <p:childTnLst>
                              <p:par>
                                <p:cTn id="17" presetID="3" presetClass="entr" presetSubtype="10" fill="hold" grpId="0" nodeType="afterEffect">
                                  <p:stCondLst>
                                    <p:cond delay="0"/>
                                  </p:stCondLst>
                                  <p:childTnLst>
                                    <p:set>
                                      <p:cBhvr>
                                        <p:cTn id="18" dur="1" fill="hold">
                                          <p:stCondLst>
                                            <p:cond delay="0"/>
                                          </p:stCondLst>
                                        </p:cTn>
                                        <p:tgtEl>
                                          <p:spTgt spid="459780">
                                            <p:txEl>
                                              <p:pRg st="2" end="2"/>
                                            </p:txEl>
                                          </p:spTgt>
                                        </p:tgtEl>
                                        <p:attrNameLst>
                                          <p:attrName>style.visibility</p:attrName>
                                        </p:attrNameLst>
                                      </p:cBhvr>
                                      <p:to>
                                        <p:strVal val="visible"/>
                                      </p:to>
                                    </p:set>
                                    <p:animEffect transition="in" filter="blinds(horizontal)">
                                      <p:cBhvr>
                                        <p:cTn id="19" dur="500"/>
                                        <p:tgtEl>
                                          <p:spTgt spid="459780">
                                            <p:txEl>
                                              <p:pRg st="2" end="2"/>
                                            </p:txEl>
                                          </p:spTgt>
                                        </p:tgtEl>
                                      </p:cBhvr>
                                    </p:animEffect>
                                  </p:childTnLst>
                                </p:cTn>
                              </p:par>
                            </p:childTnLst>
                          </p:cTn>
                        </p:par>
                        <p:par>
                          <p:cTn id="20" fill="hold" nodeType="afterGroup">
                            <p:stCondLst>
                              <p:cond delay="2000"/>
                            </p:stCondLst>
                            <p:childTnLst>
                              <p:par>
                                <p:cTn id="21" presetID="17" presetClass="entr" presetSubtype="4" fill="hold" grpId="0" nodeType="afterEffect">
                                  <p:stCondLst>
                                    <p:cond delay="0"/>
                                  </p:stCondLst>
                                  <p:childTnLst>
                                    <p:set>
                                      <p:cBhvr>
                                        <p:cTn id="22" dur="1" fill="hold">
                                          <p:stCondLst>
                                            <p:cond delay="0"/>
                                          </p:stCondLst>
                                        </p:cTn>
                                        <p:tgtEl>
                                          <p:spTgt spid="459781"/>
                                        </p:tgtEl>
                                        <p:attrNameLst>
                                          <p:attrName>style.visibility</p:attrName>
                                        </p:attrNameLst>
                                      </p:cBhvr>
                                      <p:to>
                                        <p:strVal val="visible"/>
                                      </p:to>
                                    </p:set>
                                    <p:anim calcmode="lin" valueType="num">
                                      <p:cBhvr>
                                        <p:cTn id="23" dur="500" fill="hold"/>
                                        <p:tgtEl>
                                          <p:spTgt spid="459781"/>
                                        </p:tgtEl>
                                        <p:attrNameLst>
                                          <p:attrName>ppt_x</p:attrName>
                                        </p:attrNameLst>
                                      </p:cBhvr>
                                      <p:tavLst>
                                        <p:tav tm="0">
                                          <p:val>
                                            <p:strVal val="#ppt_x"/>
                                          </p:val>
                                        </p:tav>
                                        <p:tav tm="100000">
                                          <p:val>
                                            <p:strVal val="#ppt_x"/>
                                          </p:val>
                                        </p:tav>
                                      </p:tavLst>
                                    </p:anim>
                                    <p:anim calcmode="lin" valueType="num">
                                      <p:cBhvr>
                                        <p:cTn id="24" dur="500" fill="hold"/>
                                        <p:tgtEl>
                                          <p:spTgt spid="459781"/>
                                        </p:tgtEl>
                                        <p:attrNameLst>
                                          <p:attrName>ppt_y</p:attrName>
                                        </p:attrNameLst>
                                      </p:cBhvr>
                                      <p:tavLst>
                                        <p:tav tm="0">
                                          <p:val>
                                            <p:strVal val="#ppt_y+#ppt_h/2"/>
                                          </p:val>
                                        </p:tav>
                                        <p:tav tm="100000">
                                          <p:val>
                                            <p:strVal val="#ppt_y"/>
                                          </p:val>
                                        </p:tav>
                                      </p:tavLst>
                                    </p:anim>
                                    <p:anim calcmode="lin" valueType="num">
                                      <p:cBhvr>
                                        <p:cTn id="25" dur="500" fill="hold"/>
                                        <p:tgtEl>
                                          <p:spTgt spid="459781"/>
                                        </p:tgtEl>
                                        <p:attrNameLst>
                                          <p:attrName>ppt_w</p:attrName>
                                        </p:attrNameLst>
                                      </p:cBhvr>
                                      <p:tavLst>
                                        <p:tav tm="0">
                                          <p:val>
                                            <p:strVal val="#ppt_w"/>
                                          </p:val>
                                        </p:tav>
                                        <p:tav tm="100000">
                                          <p:val>
                                            <p:strVal val="#ppt_w"/>
                                          </p:val>
                                        </p:tav>
                                      </p:tavLst>
                                    </p:anim>
                                    <p:anim calcmode="lin" valueType="num">
                                      <p:cBhvr>
                                        <p:cTn id="26" dur="500" fill="hold"/>
                                        <p:tgtEl>
                                          <p:spTgt spid="459781"/>
                                        </p:tgtEl>
                                        <p:attrNameLst>
                                          <p:attrName>ppt_h</p:attrName>
                                        </p:attrNameLst>
                                      </p:cBhvr>
                                      <p:tavLst>
                                        <p:tav tm="0">
                                          <p:val>
                                            <p:fltVal val="0"/>
                                          </p:val>
                                        </p:tav>
                                        <p:tav tm="100000">
                                          <p:val>
                                            <p:strVal val="#ppt_h"/>
                                          </p:val>
                                        </p:tav>
                                      </p:tavLst>
                                    </p:anim>
                                  </p:childTnLst>
                                </p:cTn>
                              </p:par>
                            </p:childTnLst>
                          </p:cTn>
                        </p:par>
                        <p:par>
                          <p:cTn id="27" fill="hold" nodeType="afterGroup">
                            <p:stCondLst>
                              <p:cond delay="2500"/>
                            </p:stCondLst>
                            <p:childTnLst>
                              <p:par>
                                <p:cTn id="28" presetID="3" presetClass="entr" presetSubtype="10" fill="hold" grpId="0" nodeType="afterEffect">
                                  <p:stCondLst>
                                    <p:cond delay="0"/>
                                  </p:stCondLst>
                                  <p:childTnLst>
                                    <p:set>
                                      <p:cBhvr>
                                        <p:cTn id="29" dur="1" fill="hold">
                                          <p:stCondLst>
                                            <p:cond delay="0"/>
                                          </p:stCondLst>
                                        </p:cTn>
                                        <p:tgtEl>
                                          <p:spTgt spid="459779"/>
                                        </p:tgtEl>
                                        <p:attrNameLst>
                                          <p:attrName>style.visibility</p:attrName>
                                        </p:attrNameLst>
                                      </p:cBhvr>
                                      <p:to>
                                        <p:strVal val="visible"/>
                                      </p:to>
                                    </p:set>
                                    <p:animEffect transition="in" filter="blinds(horizontal)">
                                      <p:cBhvr>
                                        <p:cTn id="30" dur="500"/>
                                        <p:tgtEl>
                                          <p:spTgt spid="459779"/>
                                        </p:tgtEl>
                                      </p:cBhvr>
                                    </p:animEffect>
                                  </p:childTnLst>
                                </p:cTn>
                              </p:par>
                            </p:childTnLst>
                          </p:cTn>
                        </p:par>
                        <p:par>
                          <p:cTn id="31" fill="hold" nodeType="afterGroup">
                            <p:stCondLst>
                              <p:cond delay="3000"/>
                            </p:stCondLst>
                            <p:childTnLst>
                              <p:par>
                                <p:cTn id="32" presetID="17" presetClass="entr" presetSubtype="1" fill="hold" grpId="0" nodeType="afterEffect">
                                  <p:stCondLst>
                                    <p:cond delay="0"/>
                                  </p:stCondLst>
                                  <p:childTnLst>
                                    <p:set>
                                      <p:cBhvr>
                                        <p:cTn id="33" dur="1" fill="hold">
                                          <p:stCondLst>
                                            <p:cond delay="0"/>
                                          </p:stCondLst>
                                        </p:cTn>
                                        <p:tgtEl>
                                          <p:spTgt spid="459782"/>
                                        </p:tgtEl>
                                        <p:attrNameLst>
                                          <p:attrName>style.visibility</p:attrName>
                                        </p:attrNameLst>
                                      </p:cBhvr>
                                      <p:to>
                                        <p:strVal val="visible"/>
                                      </p:to>
                                    </p:set>
                                    <p:anim calcmode="lin" valueType="num">
                                      <p:cBhvr>
                                        <p:cTn id="34" dur="500" fill="hold"/>
                                        <p:tgtEl>
                                          <p:spTgt spid="459782"/>
                                        </p:tgtEl>
                                        <p:attrNameLst>
                                          <p:attrName>ppt_x</p:attrName>
                                        </p:attrNameLst>
                                      </p:cBhvr>
                                      <p:tavLst>
                                        <p:tav tm="0">
                                          <p:val>
                                            <p:strVal val="#ppt_x"/>
                                          </p:val>
                                        </p:tav>
                                        <p:tav tm="100000">
                                          <p:val>
                                            <p:strVal val="#ppt_x"/>
                                          </p:val>
                                        </p:tav>
                                      </p:tavLst>
                                    </p:anim>
                                    <p:anim calcmode="lin" valueType="num">
                                      <p:cBhvr>
                                        <p:cTn id="35" dur="500" fill="hold"/>
                                        <p:tgtEl>
                                          <p:spTgt spid="459782"/>
                                        </p:tgtEl>
                                        <p:attrNameLst>
                                          <p:attrName>ppt_y</p:attrName>
                                        </p:attrNameLst>
                                      </p:cBhvr>
                                      <p:tavLst>
                                        <p:tav tm="0">
                                          <p:val>
                                            <p:strVal val="#ppt_y-#ppt_h/2"/>
                                          </p:val>
                                        </p:tav>
                                        <p:tav tm="100000">
                                          <p:val>
                                            <p:strVal val="#ppt_y"/>
                                          </p:val>
                                        </p:tav>
                                      </p:tavLst>
                                    </p:anim>
                                    <p:anim calcmode="lin" valueType="num">
                                      <p:cBhvr>
                                        <p:cTn id="36" dur="500" fill="hold"/>
                                        <p:tgtEl>
                                          <p:spTgt spid="459782"/>
                                        </p:tgtEl>
                                        <p:attrNameLst>
                                          <p:attrName>ppt_w</p:attrName>
                                        </p:attrNameLst>
                                      </p:cBhvr>
                                      <p:tavLst>
                                        <p:tav tm="0">
                                          <p:val>
                                            <p:strVal val="#ppt_w"/>
                                          </p:val>
                                        </p:tav>
                                        <p:tav tm="100000">
                                          <p:val>
                                            <p:strVal val="#ppt_w"/>
                                          </p:val>
                                        </p:tav>
                                      </p:tavLst>
                                    </p:anim>
                                    <p:anim calcmode="lin" valueType="num">
                                      <p:cBhvr>
                                        <p:cTn id="37" dur="500" fill="hold"/>
                                        <p:tgtEl>
                                          <p:spTgt spid="45978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9779" grpId="0" autoUpdateAnimBg="0"/>
      <p:bldP spid="459780" grpId="0" build="p" autoUpdateAnimBg="0" advAuto="0"/>
      <p:bldP spid="459781" grpId="0" animBg="1"/>
      <p:bldP spid="459782" grpId="0" animBg="1"/>
      <p:bldP spid="459783"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a:xfrm>
            <a:off x="871538" y="862013"/>
            <a:ext cx="8162925" cy="762000"/>
          </a:xfrm>
        </p:spPr>
        <p:txBody>
          <a:bodyPr/>
          <a:lstStyle/>
          <a:p>
            <a:pPr algn="ctr"/>
            <a:r>
              <a:rPr lang="en-US" dirty="0" smtClean="0"/>
              <a:t>Challenge</a:t>
            </a:r>
            <a:endParaRPr lang="en-US" dirty="0"/>
          </a:p>
        </p:txBody>
      </p:sp>
      <p:sp>
        <p:nvSpPr>
          <p:cNvPr id="257027" name="Text Box 3"/>
          <p:cNvSpPr txBox="1">
            <a:spLocks noChangeArrowheads="1"/>
          </p:cNvSpPr>
          <p:nvPr/>
        </p:nvSpPr>
        <p:spPr bwMode="auto">
          <a:xfrm>
            <a:off x="1600200" y="3573463"/>
            <a:ext cx="32766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4400" dirty="0">
                <a:solidFill>
                  <a:srgbClr val="000000"/>
                </a:solidFill>
              </a:rPr>
              <a:t>CULTURE</a:t>
            </a:r>
          </a:p>
        </p:txBody>
      </p:sp>
      <p:sp>
        <p:nvSpPr>
          <p:cNvPr id="257028" name="Text Box 4"/>
          <p:cNvSpPr txBox="1">
            <a:spLocks noChangeArrowheads="1"/>
          </p:cNvSpPr>
          <p:nvPr/>
        </p:nvSpPr>
        <p:spPr bwMode="auto">
          <a:xfrm>
            <a:off x="5486400" y="3581400"/>
            <a:ext cx="29718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US" sz="4400" dirty="0">
                <a:solidFill>
                  <a:srgbClr val="000000"/>
                </a:solidFill>
              </a:rPr>
              <a:t>CHURCH</a:t>
            </a:r>
          </a:p>
        </p:txBody>
      </p:sp>
      <p:sp>
        <p:nvSpPr>
          <p:cNvPr id="257029" name="Line 5"/>
          <p:cNvSpPr>
            <a:spLocks noChangeShapeType="1"/>
          </p:cNvSpPr>
          <p:nvPr/>
        </p:nvSpPr>
        <p:spPr bwMode="auto">
          <a:xfrm>
            <a:off x="1066800" y="3930650"/>
            <a:ext cx="533400" cy="0"/>
          </a:xfrm>
          <a:prstGeom prst="line">
            <a:avLst/>
          </a:prstGeom>
          <a:noFill/>
          <a:ln w="57150">
            <a:solidFill>
              <a:srgbClr val="FF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base">
              <a:spcBef>
                <a:spcPct val="0"/>
              </a:spcBef>
              <a:spcAft>
                <a:spcPct val="0"/>
              </a:spcAft>
            </a:pPr>
            <a:endParaRPr lang="en-US">
              <a:solidFill>
                <a:srgbClr val="000000"/>
              </a:solidFill>
              <a:latin typeface="Arial" charset="0"/>
            </a:endParaRPr>
          </a:p>
        </p:txBody>
      </p:sp>
      <p:sp>
        <p:nvSpPr>
          <p:cNvPr id="257030" name="Line 6"/>
          <p:cNvSpPr>
            <a:spLocks noChangeShapeType="1"/>
          </p:cNvSpPr>
          <p:nvPr/>
        </p:nvSpPr>
        <p:spPr bwMode="auto">
          <a:xfrm>
            <a:off x="4953000" y="3946525"/>
            <a:ext cx="533400" cy="0"/>
          </a:xfrm>
          <a:prstGeom prst="line">
            <a:avLst/>
          </a:prstGeom>
          <a:noFill/>
          <a:ln w="57150">
            <a:solidFill>
              <a:srgbClr val="FF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base">
              <a:spcBef>
                <a:spcPct val="0"/>
              </a:spcBef>
              <a:spcAft>
                <a:spcPct val="0"/>
              </a:spcAft>
            </a:pPr>
            <a:endParaRPr lang="en-US">
              <a:solidFill>
                <a:srgbClr val="000000"/>
              </a:solidFill>
              <a:latin typeface="Arial" charset="0"/>
            </a:endParaRPr>
          </a:p>
        </p:txBody>
      </p:sp>
    </p:spTree>
    <p:extLst>
      <p:ext uri="{BB962C8B-B14F-4D97-AF65-F5344CB8AC3E}">
        <p14:creationId xmlns:p14="http://schemas.microsoft.com/office/powerpoint/2010/main" val="28983127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57027"/>
                                        </p:tgtEl>
                                        <p:attrNameLst>
                                          <p:attrName>style.visibility</p:attrName>
                                        </p:attrNameLst>
                                      </p:cBhvr>
                                      <p:to>
                                        <p:strVal val="visible"/>
                                      </p:to>
                                    </p:set>
                                    <p:anim calcmode="lin" valueType="num">
                                      <p:cBhvr additive="base">
                                        <p:cTn id="7" dur="500" fill="hold"/>
                                        <p:tgtEl>
                                          <p:spTgt spid="257027"/>
                                        </p:tgtEl>
                                        <p:attrNameLst>
                                          <p:attrName>ppt_x</p:attrName>
                                        </p:attrNameLst>
                                      </p:cBhvr>
                                      <p:tavLst>
                                        <p:tav tm="0">
                                          <p:val>
                                            <p:strVal val="0-#ppt_w/2"/>
                                          </p:val>
                                        </p:tav>
                                        <p:tav tm="100000">
                                          <p:val>
                                            <p:strVal val="#ppt_x"/>
                                          </p:val>
                                        </p:tav>
                                      </p:tavLst>
                                    </p:anim>
                                    <p:anim calcmode="lin" valueType="num">
                                      <p:cBhvr additive="base">
                                        <p:cTn id="8" dur="500" fill="hold"/>
                                        <p:tgtEl>
                                          <p:spTgt spid="257027"/>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9" presetClass="entr" presetSubtype="0" fill="hold" grpId="0" nodeType="afterEffect">
                                  <p:stCondLst>
                                    <p:cond delay="0"/>
                                  </p:stCondLst>
                                  <p:childTnLst>
                                    <p:set>
                                      <p:cBhvr>
                                        <p:cTn id="11" dur="1" fill="hold">
                                          <p:stCondLst>
                                            <p:cond delay="0"/>
                                          </p:stCondLst>
                                        </p:cTn>
                                        <p:tgtEl>
                                          <p:spTgt spid="257029"/>
                                        </p:tgtEl>
                                        <p:attrNameLst>
                                          <p:attrName>style.visibility</p:attrName>
                                        </p:attrNameLst>
                                      </p:cBhvr>
                                      <p:to>
                                        <p:strVal val="visible"/>
                                      </p:to>
                                    </p:set>
                                    <p:animEffect transition="in" filter="dissolve">
                                      <p:cBhvr>
                                        <p:cTn id="12" dur="500"/>
                                        <p:tgtEl>
                                          <p:spTgt spid="257029"/>
                                        </p:tgtEl>
                                      </p:cBhvr>
                                    </p:animEffect>
                                  </p:childTnLst>
                                </p:cTn>
                              </p:par>
                            </p:childTnLst>
                          </p:cTn>
                        </p:par>
                        <p:par>
                          <p:cTn id="13" fill="hold" nodeType="afterGroup">
                            <p:stCondLst>
                              <p:cond delay="1000"/>
                            </p:stCondLst>
                            <p:childTnLst>
                              <p:par>
                                <p:cTn id="14" presetID="2" presetClass="entr" presetSubtype="8" fill="hold" grpId="0" nodeType="afterEffect">
                                  <p:stCondLst>
                                    <p:cond delay="0"/>
                                  </p:stCondLst>
                                  <p:childTnLst>
                                    <p:set>
                                      <p:cBhvr>
                                        <p:cTn id="15" dur="1" fill="hold">
                                          <p:stCondLst>
                                            <p:cond delay="0"/>
                                          </p:stCondLst>
                                        </p:cTn>
                                        <p:tgtEl>
                                          <p:spTgt spid="257028"/>
                                        </p:tgtEl>
                                        <p:attrNameLst>
                                          <p:attrName>style.visibility</p:attrName>
                                        </p:attrNameLst>
                                      </p:cBhvr>
                                      <p:to>
                                        <p:strVal val="visible"/>
                                      </p:to>
                                    </p:set>
                                    <p:anim calcmode="lin" valueType="num">
                                      <p:cBhvr additive="base">
                                        <p:cTn id="16" dur="500" fill="hold"/>
                                        <p:tgtEl>
                                          <p:spTgt spid="257028"/>
                                        </p:tgtEl>
                                        <p:attrNameLst>
                                          <p:attrName>ppt_x</p:attrName>
                                        </p:attrNameLst>
                                      </p:cBhvr>
                                      <p:tavLst>
                                        <p:tav tm="0">
                                          <p:val>
                                            <p:strVal val="0-#ppt_w/2"/>
                                          </p:val>
                                        </p:tav>
                                        <p:tav tm="100000">
                                          <p:val>
                                            <p:strVal val="#ppt_x"/>
                                          </p:val>
                                        </p:tav>
                                      </p:tavLst>
                                    </p:anim>
                                    <p:anim calcmode="lin" valueType="num">
                                      <p:cBhvr additive="base">
                                        <p:cTn id="17" dur="500" fill="hold"/>
                                        <p:tgtEl>
                                          <p:spTgt spid="257028"/>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257030"/>
                                        </p:tgtEl>
                                        <p:attrNameLst>
                                          <p:attrName>style.visibility</p:attrName>
                                        </p:attrNameLst>
                                      </p:cBhvr>
                                      <p:to>
                                        <p:strVal val="visible"/>
                                      </p:to>
                                    </p:set>
                                    <p:animEffect transition="in" filter="dissolve">
                                      <p:cBhvr>
                                        <p:cTn id="21" dur="500"/>
                                        <p:tgtEl>
                                          <p:spTgt spid="2570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26" grpId="0" autoUpdateAnimBg="0"/>
      <p:bldP spid="257027" grpId="0" autoUpdateAnimBg="0"/>
      <p:bldP spid="257028" grpId="0" autoUpdateAnimBg="0"/>
      <p:bldP spid="257029" grpId="0" animBg="1"/>
      <p:bldP spid="257030"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a:off x="871538" y="862013"/>
            <a:ext cx="8162925" cy="762000"/>
          </a:xfrm>
        </p:spPr>
        <p:txBody>
          <a:bodyPr/>
          <a:lstStyle/>
          <a:p>
            <a:pPr algn="ctr"/>
            <a:r>
              <a:rPr lang="en-US" dirty="0" smtClean="0"/>
              <a:t>Challenge</a:t>
            </a:r>
            <a:endParaRPr lang="en-US" dirty="0"/>
          </a:p>
        </p:txBody>
      </p:sp>
      <p:sp>
        <p:nvSpPr>
          <p:cNvPr id="259075" name="Rectangle 3"/>
          <p:cNvSpPr>
            <a:spLocks noGrp="1" noChangeArrowheads="1"/>
          </p:cNvSpPr>
          <p:nvPr>
            <p:ph type="body" idx="1"/>
          </p:nvPr>
        </p:nvSpPr>
        <p:spPr/>
        <p:txBody>
          <a:bodyPr/>
          <a:lstStyle/>
          <a:p>
            <a:endParaRPr lang="en-US" dirty="0"/>
          </a:p>
          <a:p>
            <a:r>
              <a:rPr lang="en-US" sz="4400" dirty="0"/>
              <a:t>Faith</a:t>
            </a:r>
          </a:p>
          <a:p>
            <a:r>
              <a:rPr lang="en-US" sz="4400" dirty="0"/>
              <a:t>Hope</a:t>
            </a:r>
          </a:p>
          <a:p>
            <a:r>
              <a:rPr lang="en-US" sz="4400" dirty="0"/>
              <a:t>Ingenuity</a:t>
            </a:r>
          </a:p>
        </p:txBody>
      </p:sp>
    </p:spTree>
    <p:extLst>
      <p:ext uri="{BB962C8B-B14F-4D97-AF65-F5344CB8AC3E}">
        <p14:creationId xmlns:p14="http://schemas.microsoft.com/office/powerpoint/2010/main" val="1546224464"/>
      </p:ext>
    </p:extLst>
  </p:cSld>
  <p:clrMapOvr>
    <a:masterClrMapping/>
  </p:clrMapOvr>
  <p:transition>
    <p:wipe dir="r"/>
  </p:transition>
  <p:timing>
    <p:tnLst>
      <p:par>
        <p:cTn id="1" dur="indefinite" restart="never" nodeType="tmRoot"/>
      </p:par>
    </p:tnLst>
    <p:bldLst>
      <p:bldP spid="259074" grpId="0" autoUpdateAnimBg="0"/>
      <p:bldP spid="259075" grpId="0" build="p" autoUpdateAnimBg="0" advAuto="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626" name="Rectangle 2"/>
          <p:cNvSpPr>
            <a:spLocks noGrp="1" noChangeArrowheads="1"/>
          </p:cNvSpPr>
          <p:nvPr>
            <p:ph type="title"/>
          </p:nvPr>
        </p:nvSpPr>
        <p:spPr>
          <a:xfrm>
            <a:off x="685800" y="1030069"/>
            <a:ext cx="8239125" cy="646331"/>
          </a:xfrm>
        </p:spPr>
        <p:txBody>
          <a:bodyPr/>
          <a:lstStyle/>
          <a:p>
            <a:pPr eaLnBrk="1" hangingPunct="1"/>
            <a:r>
              <a:rPr lang="en-US" altLang="en-US" sz="3600" dirty="0">
                <a:solidFill>
                  <a:srgbClr val="003366"/>
                </a:solidFill>
              </a:rPr>
              <a:t>Evangelizing the World with CST</a:t>
            </a:r>
            <a:endParaRPr lang="en-US" altLang="en-US" dirty="0" smtClean="0">
              <a:solidFill>
                <a:schemeClr val="folHlink"/>
              </a:solidFill>
            </a:endParaRPr>
          </a:p>
        </p:txBody>
      </p:sp>
      <p:sp>
        <p:nvSpPr>
          <p:cNvPr id="410627" name="Rectangle 3"/>
          <p:cNvSpPr>
            <a:spLocks noGrp="1" noChangeArrowheads="1"/>
          </p:cNvSpPr>
          <p:nvPr>
            <p:ph type="body" idx="1"/>
          </p:nvPr>
        </p:nvSpPr>
        <p:spPr>
          <a:xfrm>
            <a:off x="762000" y="1981200"/>
            <a:ext cx="8110538" cy="4953000"/>
          </a:xfrm>
        </p:spPr>
        <p:txBody>
          <a:bodyPr/>
          <a:lstStyle/>
          <a:p>
            <a:pPr marL="0" lvl="0" indent="0" algn="ctr" eaLnBrk="1" hangingPunct="1">
              <a:buClr>
                <a:srgbClr val="9A0000"/>
              </a:buClr>
              <a:buNone/>
            </a:pPr>
            <a:r>
              <a:rPr lang="en-US" altLang="en-US" sz="4000" dirty="0">
                <a:solidFill>
                  <a:srgbClr val="002060"/>
                </a:solidFill>
              </a:rPr>
              <a:t>Saint John Paul </a:t>
            </a:r>
            <a:r>
              <a:rPr lang="en-US" altLang="en-US" sz="4000" dirty="0" smtClean="0">
                <a:solidFill>
                  <a:srgbClr val="002060"/>
                </a:solidFill>
              </a:rPr>
              <a:t>II</a:t>
            </a:r>
            <a:endParaRPr lang="en-US" altLang="en-US" sz="1600" dirty="0" smtClean="0"/>
          </a:p>
          <a:p>
            <a:pPr marL="0" lvl="0" indent="0" eaLnBrk="1" hangingPunct="1">
              <a:buClr>
                <a:srgbClr val="9A0000"/>
              </a:buClr>
              <a:buNone/>
            </a:pPr>
            <a:r>
              <a:rPr lang="en-US" altLang="en-US" sz="3600" dirty="0">
                <a:solidFill>
                  <a:srgbClr val="000000"/>
                </a:solidFill>
              </a:rPr>
              <a:t>“a singular response to the invitation </a:t>
            </a:r>
            <a:r>
              <a:rPr lang="en-US" altLang="en-US" sz="3600" dirty="0" smtClean="0">
                <a:solidFill>
                  <a:srgbClr val="000000"/>
                </a:solidFill>
              </a:rPr>
              <a:t>I offered </a:t>
            </a:r>
            <a:r>
              <a:rPr lang="en-US" altLang="en-US" sz="3600" dirty="0">
                <a:solidFill>
                  <a:srgbClr val="000000"/>
                </a:solidFill>
              </a:rPr>
              <a:t>in the Encyclical which inspired this group, to promote and defend the knowledge and practice of the Church’s social doctrine</a:t>
            </a:r>
            <a:r>
              <a:rPr lang="en-US" altLang="en-US" sz="3600" dirty="0" smtClean="0">
                <a:solidFill>
                  <a:srgbClr val="000000"/>
                </a:solidFill>
              </a:rPr>
              <a:t>.”</a:t>
            </a:r>
          </a:p>
          <a:p>
            <a:pPr marL="0" lvl="0" indent="0" algn="r" eaLnBrk="1" hangingPunct="1">
              <a:buClr>
                <a:srgbClr val="9A0000"/>
              </a:buClr>
              <a:buNone/>
            </a:pPr>
            <a:endParaRPr lang="en-US" altLang="en-US" sz="1600" dirty="0" smtClean="0">
              <a:solidFill>
                <a:srgbClr val="000000"/>
              </a:solidFill>
            </a:endParaRPr>
          </a:p>
          <a:p>
            <a:pPr marL="0" lvl="0" indent="0" algn="r" eaLnBrk="1" hangingPunct="1">
              <a:buClr>
                <a:srgbClr val="9A0000"/>
              </a:buClr>
              <a:buNone/>
            </a:pPr>
            <a:r>
              <a:rPr lang="en-US" altLang="en-US" sz="1600" dirty="0" smtClean="0">
                <a:solidFill>
                  <a:srgbClr val="000000"/>
                </a:solidFill>
              </a:rPr>
              <a:t>Message </a:t>
            </a:r>
            <a:r>
              <a:rPr lang="en-US" altLang="en-US" sz="1600" dirty="0">
                <a:solidFill>
                  <a:srgbClr val="000000"/>
                </a:solidFill>
              </a:rPr>
              <a:t>to the Members of the “Centesimus Annus Pro Pontifice Foundation”, 5 July 2003</a:t>
            </a:r>
          </a:p>
          <a:p>
            <a:pPr marL="0" lvl="0" indent="0" eaLnBrk="1" hangingPunct="1">
              <a:buClr>
                <a:srgbClr val="9A0000"/>
              </a:buClr>
              <a:buNone/>
            </a:pPr>
            <a:endParaRPr lang="en-US" altLang="en-US" sz="3600" dirty="0">
              <a:solidFill>
                <a:srgbClr val="000000"/>
              </a:solidFill>
            </a:endParaRPr>
          </a:p>
          <a:p>
            <a:pPr eaLnBrk="1" hangingPunct="1">
              <a:buFont typeface="Wingdings" pitchFamily="2" charset="2"/>
              <a:buNone/>
            </a:pPr>
            <a:endParaRPr lang="en-US" altLang="en-US" sz="1600" dirty="0"/>
          </a:p>
        </p:txBody>
      </p:sp>
    </p:spTree>
    <p:extLst>
      <p:ext uri="{BB962C8B-B14F-4D97-AF65-F5344CB8AC3E}">
        <p14:creationId xmlns:p14="http://schemas.microsoft.com/office/powerpoint/2010/main" val="294491118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10626"/>
                                        </p:tgtEl>
                                        <p:attrNameLst>
                                          <p:attrName>style.visibility</p:attrName>
                                        </p:attrNameLst>
                                      </p:cBhvr>
                                      <p:to>
                                        <p:strVal val="visible"/>
                                      </p:to>
                                    </p:set>
                                    <p:anim calcmode="lin" valueType="num">
                                      <p:cBhvr additive="base">
                                        <p:cTn id="7" dur="500" fill="hold"/>
                                        <p:tgtEl>
                                          <p:spTgt spid="410626"/>
                                        </p:tgtEl>
                                        <p:attrNameLst>
                                          <p:attrName>ppt_x</p:attrName>
                                        </p:attrNameLst>
                                      </p:cBhvr>
                                      <p:tavLst>
                                        <p:tav tm="0">
                                          <p:val>
                                            <p:strVal val="0-#ppt_w/2"/>
                                          </p:val>
                                        </p:tav>
                                        <p:tav tm="100000">
                                          <p:val>
                                            <p:strVal val="#ppt_x"/>
                                          </p:val>
                                        </p:tav>
                                      </p:tavLst>
                                    </p:anim>
                                    <p:anim calcmode="lin" valueType="num">
                                      <p:cBhvr additive="base">
                                        <p:cTn id="8" dur="500" fill="hold"/>
                                        <p:tgtEl>
                                          <p:spTgt spid="410626"/>
                                        </p:tgtEl>
                                        <p:attrNameLst>
                                          <p:attrName>ppt_y</p:attrName>
                                        </p:attrNameLst>
                                      </p:cBhvr>
                                      <p:tavLst>
                                        <p:tav tm="0">
                                          <p:val>
                                            <p:strVal val="#ppt_y"/>
                                          </p:val>
                                        </p:tav>
                                        <p:tav tm="100000">
                                          <p:val>
                                            <p:strVal val="#ppt_y"/>
                                          </p:val>
                                        </p:tav>
                                      </p:tavLst>
                                    </p:anim>
                                  </p:childTnLst>
                                </p:cTn>
                              </p:par>
                              <p:par>
                                <p:cTn id="9" presetID="9" presetClass="entr" presetSubtype="0" fill="hold" nodeType="withEffect">
                                  <p:stCondLst>
                                    <p:cond delay="0"/>
                                  </p:stCondLst>
                                  <p:childTnLst>
                                    <p:set>
                                      <p:cBhvr>
                                        <p:cTn id="10" dur="1" fill="hold">
                                          <p:stCondLst>
                                            <p:cond delay="0"/>
                                          </p:stCondLst>
                                        </p:cTn>
                                        <p:tgtEl>
                                          <p:spTgt spid="410627">
                                            <p:txEl>
                                              <p:pRg st="1" end="1"/>
                                            </p:txEl>
                                          </p:spTgt>
                                        </p:tgtEl>
                                        <p:attrNameLst>
                                          <p:attrName>style.visibility</p:attrName>
                                        </p:attrNameLst>
                                      </p:cBhvr>
                                      <p:to>
                                        <p:strVal val="visible"/>
                                      </p:to>
                                    </p:set>
                                    <p:animEffect transition="in" filter="dissolve">
                                      <p:cBhvr>
                                        <p:cTn id="11" dur="500"/>
                                        <p:tgtEl>
                                          <p:spTgt spid="410627">
                                            <p:txEl>
                                              <p:pRg st="1" end="1"/>
                                            </p:txEl>
                                          </p:spTgt>
                                        </p:tgtEl>
                                      </p:cBhvr>
                                    </p:animEffect>
                                  </p:childTnLst>
                                </p:cTn>
                              </p:par>
                              <p:par>
                                <p:cTn id="12" presetID="9" presetClass="entr" presetSubtype="0" fill="hold" nodeType="withEffect">
                                  <p:stCondLst>
                                    <p:cond delay="0"/>
                                  </p:stCondLst>
                                  <p:childTnLst>
                                    <p:set>
                                      <p:cBhvr>
                                        <p:cTn id="13" dur="1" fill="hold">
                                          <p:stCondLst>
                                            <p:cond delay="0"/>
                                          </p:stCondLst>
                                        </p:cTn>
                                        <p:tgtEl>
                                          <p:spTgt spid="410627">
                                            <p:txEl>
                                              <p:pRg st="0" end="0"/>
                                            </p:txEl>
                                          </p:spTgt>
                                        </p:tgtEl>
                                        <p:attrNameLst>
                                          <p:attrName>style.visibility</p:attrName>
                                        </p:attrNameLst>
                                      </p:cBhvr>
                                      <p:to>
                                        <p:strVal val="visible"/>
                                      </p:to>
                                    </p:set>
                                    <p:animEffect transition="in" filter="dissolve">
                                      <p:cBhvr>
                                        <p:cTn id="14" dur="500"/>
                                        <p:tgtEl>
                                          <p:spTgt spid="410627">
                                            <p:txEl>
                                              <p:pRg st="0" end="0"/>
                                            </p:txEl>
                                          </p:spTgt>
                                        </p:tgtEl>
                                      </p:cBhvr>
                                    </p:animEffect>
                                  </p:childTnLst>
                                </p:cTn>
                              </p:par>
                              <p:par>
                                <p:cTn id="15" presetID="9" presetClass="entr" presetSubtype="0" fill="hold" nodeType="withEffect">
                                  <p:stCondLst>
                                    <p:cond delay="0"/>
                                  </p:stCondLst>
                                  <p:childTnLst>
                                    <p:set>
                                      <p:cBhvr>
                                        <p:cTn id="16" dur="1" fill="hold">
                                          <p:stCondLst>
                                            <p:cond delay="0"/>
                                          </p:stCondLst>
                                        </p:cTn>
                                        <p:tgtEl>
                                          <p:spTgt spid="410627">
                                            <p:txEl>
                                              <p:pRg st="3" end="3"/>
                                            </p:txEl>
                                          </p:spTgt>
                                        </p:tgtEl>
                                        <p:attrNameLst>
                                          <p:attrName>style.visibility</p:attrName>
                                        </p:attrNameLst>
                                      </p:cBhvr>
                                      <p:to>
                                        <p:strVal val="visible"/>
                                      </p:to>
                                    </p:set>
                                    <p:animEffect transition="in" filter="dissolve">
                                      <p:cBhvr>
                                        <p:cTn id="17" dur="500"/>
                                        <p:tgtEl>
                                          <p:spTgt spid="4106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2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a:xfrm>
            <a:off x="871538" y="862013"/>
            <a:ext cx="8162925" cy="762000"/>
          </a:xfrm>
        </p:spPr>
        <p:txBody>
          <a:bodyPr/>
          <a:lstStyle/>
          <a:p>
            <a:pPr algn="ctr"/>
            <a:r>
              <a:rPr lang="en-US" dirty="0" smtClean="0"/>
              <a:t>CHALLENGE</a:t>
            </a:r>
            <a:endParaRPr lang="en-US" dirty="0"/>
          </a:p>
        </p:txBody>
      </p:sp>
      <p:sp>
        <p:nvSpPr>
          <p:cNvPr id="261123" name="Rectangle 3"/>
          <p:cNvSpPr>
            <a:spLocks noGrp="1" noChangeArrowheads="1"/>
          </p:cNvSpPr>
          <p:nvPr>
            <p:ph type="body" idx="1"/>
          </p:nvPr>
        </p:nvSpPr>
        <p:spPr/>
        <p:txBody>
          <a:bodyPr/>
          <a:lstStyle/>
          <a:p>
            <a:pPr>
              <a:buFont typeface="Wingdings" pitchFamily="2" charset="2"/>
              <a:buNone/>
            </a:pPr>
            <a:endParaRPr lang="en-US" sz="3600" dirty="0">
              <a:solidFill>
                <a:schemeClr val="hlink"/>
              </a:solidFill>
            </a:endParaRPr>
          </a:p>
          <a:p>
            <a:pPr algn="ctr">
              <a:buFont typeface="Wingdings" pitchFamily="2" charset="2"/>
              <a:buNone/>
            </a:pPr>
            <a:r>
              <a:rPr lang="en-US" sz="4800" dirty="0">
                <a:solidFill>
                  <a:schemeClr val="folHlink"/>
                </a:solidFill>
              </a:rPr>
              <a:t>The issue involves ethical and cultural systems – </a:t>
            </a:r>
          </a:p>
          <a:p>
            <a:pPr algn="ctr">
              <a:buFont typeface="Wingdings" pitchFamily="2" charset="2"/>
              <a:buNone/>
            </a:pPr>
            <a:r>
              <a:rPr lang="en-US" sz="4800" dirty="0">
                <a:solidFill>
                  <a:schemeClr val="folHlink"/>
                </a:solidFill>
              </a:rPr>
              <a:t>Not economic</a:t>
            </a:r>
          </a:p>
        </p:txBody>
      </p:sp>
    </p:spTree>
    <p:extLst>
      <p:ext uri="{BB962C8B-B14F-4D97-AF65-F5344CB8AC3E}">
        <p14:creationId xmlns:p14="http://schemas.microsoft.com/office/powerpoint/2010/main" val="42767044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a:xfrm>
            <a:off x="871538" y="862013"/>
            <a:ext cx="8162925" cy="762000"/>
          </a:xfrm>
        </p:spPr>
        <p:txBody>
          <a:bodyPr/>
          <a:lstStyle/>
          <a:p>
            <a:pPr algn="ctr"/>
            <a:r>
              <a:rPr lang="en-US" dirty="0" smtClean="0"/>
              <a:t>CHALLENGE</a:t>
            </a:r>
            <a:endParaRPr lang="en-US" dirty="0"/>
          </a:p>
        </p:txBody>
      </p:sp>
      <p:sp>
        <p:nvSpPr>
          <p:cNvPr id="263171" name="Rectangle 3"/>
          <p:cNvSpPr>
            <a:spLocks noGrp="1" noChangeArrowheads="1"/>
          </p:cNvSpPr>
          <p:nvPr>
            <p:ph type="body" idx="1"/>
          </p:nvPr>
        </p:nvSpPr>
        <p:spPr>
          <a:xfrm>
            <a:off x="912813" y="1905000"/>
            <a:ext cx="8110537" cy="4648200"/>
          </a:xfrm>
        </p:spPr>
        <p:txBody>
          <a:bodyPr/>
          <a:lstStyle/>
          <a:p>
            <a:pPr>
              <a:buFont typeface="Wingdings" pitchFamily="2" charset="2"/>
              <a:buNone/>
            </a:pPr>
            <a:r>
              <a:rPr lang="en-US" dirty="0"/>
              <a:t>  </a:t>
            </a:r>
          </a:p>
          <a:p>
            <a:pPr>
              <a:buFont typeface="Wingdings" pitchFamily="2" charset="2"/>
              <a:buNone/>
            </a:pPr>
            <a:r>
              <a:rPr lang="en-US" dirty="0"/>
              <a:t>  </a:t>
            </a:r>
            <a:r>
              <a:rPr lang="en-US" sz="4400" dirty="0">
                <a:solidFill>
                  <a:schemeClr val="tx2"/>
                </a:solidFill>
              </a:rPr>
              <a:t>Renovate and Reclaim our Catholic Traditions and Teachings and Put Them in Service to Our Fellow Man</a:t>
            </a:r>
          </a:p>
        </p:txBody>
      </p:sp>
    </p:spTree>
    <p:extLst>
      <p:ext uri="{BB962C8B-B14F-4D97-AF65-F5344CB8AC3E}">
        <p14:creationId xmlns:p14="http://schemas.microsoft.com/office/powerpoint/2010/main" val="40341998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871538" y="854572"/>
            <a:ext cx="8162925" cy="769441"/>
          </a:xfrm>
        </p:spPr>
        <p:txBody>
          <a:bodyPr/>
          <a:lstStyle/>
          <a:p>
            <a:pPr algn="ctr" eaLnBrk="1" hangingPunct="1"/>
            <a:r>
              <a:rPr lang="en-US" dirty="0">
                <a:solidFill>
                  <a:srgbClr val="003366"/>
                </a:solidFill>
              </a:rPr>
              <a:t>CHALLENGE</a:t>
            </a:r>
            <a:endParaRPr lang="en-US" altLang="en-US" sz="4800" dirty="0" smtClean="0"/>
          </a:p>
        </p:txBody>
      </p:sp>
      <p:sp>
        <p:nvSpPr>
          <p:cNvPr id="872451" name="Rectangle 3"/>
          <p:cNvSpPr>
            <a:spLocks noGrp="1" noChangeArrowheads="1"/>
          </p:cNvSpPr>
          <p:nvPr>
            <p:ph type="body" idx="1"/>
          </p:nvPr>
        </p:nvSpPr>
        <p:spPr>
          <a:xfrm>
            <a:off x="685800" y="1828800"/>
            <a:ext cx="8262938" cy="5029200"/>
          </a:xfrm>
        </p:spPr>
        <p:txBody>
          <a:bodyPr/>
          <a:lstStyle/>
          <a:p>
            <a:pPr algn="ctr" eaLnBrk="1" hangingPunct="1">
              <a:buNone/>
            </a:pPr>
            <a:r>
              <a:rPr lang="en-US" altLang="en-US" sz="2800" b="1" dirty="0" smtClean="0">
                <a:solidFill>
                  <a:schemeClr val="hlink"/>
                </a:solidFill>
              </a:rPr>
              <a:t> </a:t>
            </a:r>
            <a:endParaRPr lang="en-US" altLang="en-US" sz="4000" dirty="0" smtClean="0">
              <a:solidFill>
                <a:srgbClr val="9A0000"/>
              </a:solidFill>
            </a:endParaRPr>
          </a:p>
          <a:p>
            <a:pPr eaLnBrk="1" hangingPunct="1">
              <a:buNone/>
            </a:pPr>
            <a:r>
              <a:rPr lang="en-US" altLang="en-US" sz="3600" dirty="0" smtClean="0">
                <a:solidFill>
                  <a:srgbClr val="002060"/>
                </a:solidFill>
              </a:rPr>
              <a:t>“</a:t>
            </a:r>
            <a:r>
              <a:rPr lang="en-US" altLang="en-US" sz="4000" dirty="0" smtClean="0">
                <a:solidFill>
                  <a:srgbClr val="002060"/>
                </a:solidFill>
              </a:rPr>
              <a:t>Freedom…demands the courage to engage in civic life and to bring one’s deepest beliefs and values to reasoned public debate</a:t>
            </a:r>
            <a:r>
              <a:rPr lang="en-US" altLang="en-US" sz="3600" dirty="0" smtClean="0">
                <a:solidFill>
                  <a:srgbClr val="002060"/>
                </a:solidFill>
              </a:rPr>
              <a:t>”</a:t>
            </a:r>
            <a:endParaRPr lang="en-US" altLang="en-US" sz="1000" dirty="0" smtClean="0">
              <a:solidFill>
                <a:srgbClr val="002060"/>
              </a:solidFill>
            </a:endParaRPr>
          </a:p>
          <a:p>
            <a:pPr algn="r" eaLnBrk="1" hangingPunct="1">
              <a:buNone/>
            </a:pPr>
            <a:r>
              <a:rPr lang="en-US" altLang="en-US" sz="1000" dirty="0" smtClean="0"/>
              <a:t>Benedict XVI, White House Welcoming Ceremony, 16 April 2008, Washington, DC</a:t>
            </a:r>
            <a:endParaRPr lang="en-US" altLang="en-US" sz="3600" dirty="0" smtClean="0"/>
          </a:p>
          <a:p>
            <a:pPr algn="r" eaLnBrk="1" hangingPunct="1">
              <a:buNone/>
            </a:pPr>
            <a:endParaRPr lang="en-US" altLang="en-US" dirty="0" smtClean="0">
              <a:solidFill>
                <a:srgbClr val="002060"/>
              </a:solidFill>
            </a:endParaRPr>
          </a:p>
        </p:txBody>
      </p:sp>
    </p:spTree>
    <p:extLst>
      <p:ext uri="{BB962C8B-B14F-4D97-AF65-F5344CB8AC3E}">
        <p14:creationId xmlns:p14="http://schemas.microsoft.com/office/powerpoint/2010/main" val="185664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72451">
                                            <p:txEl>
                                              <p:pRg st="1" end="1"/>
                                            </p:txEl>
                                          </p:spTgt>
                                        </p:tgtEl>
                                        <p:attrNameLst>
                                          <p:attrName>style.visibility</p:attrName>
                                        </p:attrNameLst>
                                      </p:cBhvr>
                                      <p:to>
                                        <p:strVal val="visible"/>
                                      </p:to>
                                    </p:set>
                                    <p:anim calcmode="lin" valueType="num">
                                      <p:cBhvr additive="base">
                                        <p:cTn id="7" dur="1000" fill="hold"/>
                                        <p:tgtEl>
                                          <p:spTgt spid="872451">
                                            <p:txEl>
                                              <p:pRg st="1" end="1"/>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872451">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72451">
                                            <p:txEl>
                                              <p:pRg st="2" end="2"/>
                                            </p:txEl>
                                          </p:spTgt>
                                        </p:tgtEl>
                                        <p:attrNameLst>
                                          <p:attrName>style.visibility</p:attrName>
                                        </p:attrNameLst>
                                      </p:cBhvr>
                                      <p:to>
                                        <p:strVal val="visible"/>
                                      </p:to>
                                    </p:set>
                                    <p:anim calcmode="lin" valueType="num">
                                      <p:cBhvr additive="base">
                                        <p:cTn id="11" dur="1000" fill="hold"/>
                                        <p:tgtEl>
                                          <p:spTgt spid="872451">
                                            <p:txEl>
                                              <p:pRg st="2" end="2"/>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8724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0146" name="Rectangle 2"/>
          <p:cNvSpPr>
            <a:spLocks noGrp="1" noChangeArrowheads="1"/>
          </p:cNvSpPr>
          <p:nvPr>
            <p:ph type="title"/>
          </p:nvPr>
        </p:nvSpPr>
        <p:spPr>
          <a:xfrm>
            <a:off x="685800" y="1447801"/>
            <a:ext cx="8162925" cy="4648199"/>
          </a:xfrm>
        </p:spPr>
        <p:txBody>
          <a:bodyPr/>
          <a:lstStyle/>
          <a:p>
            <a:pPr algn="ctr" eaLnBrk="1" hangingPunct="1"/>
            <a:r>
              <a:rPr lang="en-US" altLang="en-US" sz="4000" dirty="0" smtClean="0"/>
              <a:t/>
            </a:r>
            <a:br>
              <a:rPr lang="en-US" altLang="en-US" sz="4000" dirty="0" smtClean="0"/>
            </a:br>
            <a:r>
              <a:rPr lang="en-US" altLang="en-US" sz="4000" dirty="0"/>
              <a:t/>
            </a:r>
            <a:br>
              <a:rPr lang="en-US" altLang="en-US" sz="4000" dirty="0"/>
            </a:br>
            <a:r>
              <a:rPr lang="en-US" altLang="en-US" dirty="0" smtClean="0"/>
              <a:t>Evangelizing </a:t>
            </a:r>
            <a:r>
              <a:rPr lang="en-US" altLang="en-US" dirty="0"/>
              <a:t>the World with Catholic Social Teaching</a:t>
            </a:r>
            <a:r>
              <a:rPr lang="en-US" altLang="en-US" dirty="0" smtClean="0"/>
              <a:t>:</a:t>
            </a:r>
            <a:br>
              <a:rPr lang="en-US" altLang="en-US" dirty="0" smtClean="0"/>
            </a:br>
            <a:r>
              <a:rPr lang="en-US" altLang="en-US" dirty="0" smtClean="0"/>
              <a:t/>
            </a:r>
            <a:br>
              <a:rPr lang="en-US" altLang="en-US" dirty="0" smtClean="0"/>
            </a:br>
            <a:r>
              <a:rPr lang="en-US" altLang="en-US" dirty="0" smtClean="0"/>
              <a:t>A </a:t>
            </a:r>
            <a:r>
              <a:rPr lang="en-US" altLang="en-US" dirty="0"/>
              <a:t>Lay Imperative</a:t>
            </a:r>
            <a:br>
              <a:rPr lang="en-US" altLang="en-US" dirty="0"/>
            </a:br>
            <a:endParaRPr lang="en-US" altLang="en-US" sz="4000" dirty="0" smtClean="0"/>
          </a:p>
        </p:txBody>
      </p:sp>
    </p:spTree>
    <p:extLst>
      <p:ext uri="{BB962C8B-B14F-4D97-AF65-F5344CB8AC3E}">
        <p14:creationId xmlns:p14="http://schemas.microsoft.com/office/powerpoint/2010/main" val="2584414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90146"/>
                                        </p:tgtEl>
                                        <p:attrNameLst>
                                          <p:attrName>style.visibility</p:attrName>
                                        </p:attrNameLst>
                                      </p:cBhvr>
                                      <p:to>
                                        <p:strVal val="visible"/>
                                      </p:to>
                                    </p:set>
                                    <p:animEffect transition="in" filter="fade">
                                      <p:cBhvr>
                                        <p:cTn id="7" dur="750"/>
                                        <p:tgtEl>
                                          <p:spTgt spid="390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0146" grpId="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871538" y="862013"/>
            <a:ext cx="8162925" cy="762000"/>
          </a:xfrm>
        </p:spPr>
        <p:txBody>
          <a:bodyPr/>
          <a:lstStyle/>
          <a:p>
            <a:r>
              <a:rPr lang="en-US" b="1">
                <a:solidFill>
                  <a:schemeClr val="tx1"/>
                </a:solidFill>
              </a:rPr>
              <a:t>HUMAN DIGNITY</a:t>
            </a:r>
            <a:r>
              <a:rPr lang="en-US">
                <a:solidFill>
                  <a:schemeClr val="folHlink"/>
                </a:solidFill>
              </a:rPr>
              <a:t>     </a:t>
            </a:r>
          </a:p>
        </p:txBody>
      </p:sp>
      <p:sp>
        <p:nvSpPr>
          <p:cNvPr id="29699" name="Rectangle 3"/>
          <p:cNvSpPr>
            <a:spLocks noGrp="1" noChangeArrowheads="1"/>
          </p:cNvSpPr>
          <p:nvPr>
            <p:ph type="body" idx="1"/>
          </p:nvPr>
        </p:nvSpPr>
        <p:spPr/>
        <p:txBody>
          <a:bodyPr/>
          <a:lstStyle/>
          <a:p>
            <a:pPr>
              <a:buFont typeface="Wingdings" pitchFamily="2" charset="2"/>
              <a:buNone/>
            </a:pPr>
            <a:endParaRPr lang="en-US" sz="4400" dirty="0">
              <a:solidFill>
                <a:schemeClr val="folHlink"/>
              </a:solidFill>
            </a:endParaRPr>
          </a:p>
          <a:p>
            <a:pPr>
              <a:buFont typeface="Wingdings" pitchFamily="2" charset="2"/>
              <a:buNone/>
            </a:pPr>
            <a:r>
              <a:rPr lang="en-US" sz="4400" b="1" dirty="0">
                <a:solidFill>
                  <a:schemeClr val="folHlink"/>
                </a:solidFill>
              </a:rPr>
              <a:t>Correct Understanding of The Human Person</a:t>
            </a:r>
          </a:p>
        </p:txBody>
      </p:sp>
    </p:spTree>
    <p:extLst>
      <p:ext uri="{BB962C8B-B14F-4D97-AF65-F5344CB8AC3E}">
        <p14:creationId xmlns:p14="http://schemas.microsoft.com/office/powerpoint/2010/main" val="1440059403"/>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9698"/>
                                        </p:tgtEl>
                                        <p:attrNameLst>
                                          <p:attrName>style.visibility</p:attrName>
                                        </p:attrNameLst>
                                      </p:cBhvr>
                                      <p:to>
                                        <p:strVal val="visible"/>
                                      </p:to>
                                    </p:set>
                                    <p:animEffect transition="in" filter="dissolve">
                                      <p:cBhvr>
                                        <p:cTn id="7" dur="500"/>
                                        <p:tgtEl>
                                          <p:spTgt spid="29698"/>
                                        </p:tgtEl>
                                      </p:cBhvr>
                                    </p:animEffect>
                                  </p:childTnLst>
                                </p:cTn>
                              </p:par>
                              <p:par>
                                <p:cTn id="8" presetID="2" presetClass="entr" presetSubtype="12" fill="hold" nodeType="withEffect">
                                  <p:stCondLst>
                                    <p:cond delay="0"/>
                                  </p:stCondLst>
                                  <p:childTnLst>
                                    <p:set>
                                      <p:cBhvr>
                                        <p:cTn id="9" dur="1" fill="hold">
                                          <p:stCondLst>
                                            <p:cond delay="0"/>
                                          </p:stCondLst>
                                        </p:cTn>
                                        <p:tgtEl>
                                          <p:spTgt spid="29699">
                                            <p:txEl>
                                              <p:pRg st="1" end="1"/>
                                            </p:txEl>
                                          </p:spTgt>
                                        </p:tgtEl>
                                        <p:attrNameLst>
                                          <p:attrName>style.visibility</p:attrName>
                                        </p:attrNameLst>
                                      </p:cBhvr>
                                      <p:to>
                                        <p:strVal val="visible"/>
                                      </p:to>
                                    </p:set>
                                    <p:anim calcmode="lin" valueType="num">
                                      <p:cBhvr additive="base">
                                        <p:cTn id="10" dur="500" fill="hold"/>
                                        <p:tgtEl>
                                          <p:spTgt spid="29699">
                                            <p:txEl>
                                              <p:pRg st="1" end="1"/>
                                            </p:txEl>
                                          </p:spTgt>
                                        </p:tgtEl>
                                        <p:attrNameLst>
                                          <p:attrName>ppt_x</p:attrName>
                                        </p:attrNameLst>
                                      </p:cBhvr>
                                      <p:tavLst>
                                        <p:tav tm="0">
                                          <p:val>
                                            <p:strVal val="0-#ppt_w/2"/>
                                          </p:val>
                                        </p:tav>
                                        <p:tav tm="100000">
                                          <p:val>
                                            <p:strVal val="#ppt_x"/>
                                          </p:val>
                                        </p:tav>
                                      </p:tavLst>
                                    </p:anim>
                                    <p:anim calcmode="lin" valueType="num">
                                      <p:cBhvr additive="base">
                                        <p:cTn id="11" dur="500" fill="hold"/>
                                        <p:tgtEl>
                                          <p:spTgt spid="296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871538" y="862013"/>
            <a:ext cx="8162925" cy="762000"/>
          </a:xfrm>
        </p:spPr>
        <p:txBody>
          <a:bodyPr/>
          <a:lstStyle/>
          <a:p>
            <a:r>
              <a:rPr lang="en-US">
                <a:solidFill>
                  <a:schemeClr val="folHlink"/>
                </a:solidFill>
              </a:rPr>
              <a:t>      </a:t>
            </a:r>
          </a:p>
        </p:txBody>
      </p:sp>
      <p:sp>
        <p:nvSpPr>
          <p:cNvPr id="31747" name="Rectangle 3"/>
          <p:cNvSpPr>
            <a:spLocks noGrp="1" noChangeArrowheads="1"/>
          </p:cNvSpPr>
          <p:nvPr>
            <p:ph type="body" idx="1"/>
          </p:nvPr>
        </p:nvSpPr>
        <p:spPr/>
        <p:txBody>
          <a:bodyPr/>
          <a:lstStyle/>
          <a:p>
            <a:pPr>
              <a:buFont typeface="Wingdings" pitchFamily="2" charset="2"/>
              <a:buNone/>
            </a:pPr>
            <a:endParaRPr lang="en-US" sz="4400">
              <a:solidFill>
                <a:schemeClr val="folHlink"/>
              </a:solidFill>
            </a:endParaRPr>
          </a:p>
          <a:p>
            <a:pPr>
              <a:buFont typeface="Wingdings" pitchFamily="2" charset="2"/>
              <a:buNone/>
            </a:pPr>
            <a:r>
              <a:rPr lang="en-US" sz="4400" b="1"/>
              <a:t>Correct Understanding of The Human Person</a:t>
            </a:r>
          </a:p>
          <a:p>
            <a:pPr>
              <a:buFont typeface="Wingdings" pitchFamily="2" charset="2"/>
              <a:buNone/>
            </a:pPr>
            <a:endParaRPr lang="en-US" sz="4400" b="1">
              <a:solidFill>
                <a:schemeClr val="folHlink"/>
              </a:solidFill>
            </a:endParaRPr>
          </a:p>
          <a:p>
            <a:pPr algn="ctr">
              <a:buFont typeface="Wingdings" pitchFamily="2" charset="2"/>
              <a:buNone/>
            </a:pPr>
            <a:r>
              <a:rPr lang="en-US" sz="6000" b="1">
                <a:solidFill>
                  <a:schemeClr val="folHlink"/>
                </a:solidFill>
              </a:rPr>
              <a:t>The Core Principle</a:t>
            </a:r>
          </a:p>
        </p:txBody>
      </p:sp>
    </p:spTree>
    <p:extLst>
      <p:ext uri="{BB962C8B-B14F-4D97-AF65-F5344CB8AC3E}">
        <p14:creationId xmlns:p14="http://schemas.microsoft.com/office/powerpoint/2010/main" val="299359467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dissolve">
                                      <p:cBhvr>
                                        <p:cTn id="7" dur="500"/>
                                        <p:tgtEl>
                                          <p:spTgt spid="31746"/>
                                        </p:tgtEl>
                                      </p:cBhvr>
                                    </p:animEffect>
                                  </p:childTnLst>
                                </p:cTn>
                              </p:par>
                              <p:par>
                                <p:cTn id="8" presetID="2" presetClass="entr" presetSubtype="12" fill="hold" nodeType="withEffect">
                                  <p:stCondLst>
                                    <p:cond delay="0"/>
                                  </p:stCondLst>
                                  <p:childTnLst>
                                    <p:set>
                                      <p:cBhvr>
                                        <p:cTn id="9" dur="1" fill="hold">
                                          <p:stCondLst>
                                            <p:cond delay="0"/>
                                          </p:stCondLst>
                                        </p:cTn>
                                        <p:tgtEl>
                                          <p:spTgt spid="31747">
                                            <p:txEl>
                                              <p:pRg st="1" end="1"/>
                                            </p:txEl>
                                          </p:spTgt>
                                        </p:tgtEl>
                                        <p:attrNameLst>
                                          <p:attrName>style.visibility</p:attrName>
                                        </p:attrNameLst>
                                      </p:cBhvr>
                                      <p:to>
                                        <p:strVal val="visible"/>
                                      </p:to>
                                    </p:set>
                                    <p:anim calcmode="lin" valueType="num">
                                      <p:cBhvr additive="base">
                                        <p:cTn id="10" dur="500" fill="hold"/>
                                        <p:tgtEl>
                                          <p:spTgt spid="31747">
                                            <p:txEl>
                                              <p:pRg st="1" end="1"/>
                                            </p:txEl>
                                          </p:spTgt>
                                        </p:tgtEl>
                                        <p:attrNameLst>
                                          <p:attrName>ppt_x</p:attrName>
                                        </p:attrNameLst>
                                      </p:cBhvr>
                                      <p:tavLst>
                                        <p:tav tm="0">
                                          <p:val>
                                            <p:strVal val="0-#ppt_w/2"/>
                                          </p:val>
                                        </p:tav>
                                        <p:tav tm="100000">
                                          <p:val>
                                            <p:strVal val="#ppt_x"/>
                                          </p:val>
                                        </p:tav>
                                      </p:tavLst>
                                    </p:anim>
                                    <p:anim calcmode="lin" valueType="num">
                                      <p:cBhvr additive="base">
                                        <p:cTn id="11" dur="500" fill="hold"/>
                                        <p:tgtEl>
                                          <p:spTgt spid="31747">
                                            <p:txEl>
                                              <p:pRg st="1" end="1"/>
                                            </p:txEl>
                                          </p:spTgt>
                                        </p:tgtEl>
                                        <p:attrNameLst>
                                          <p:attrName>ppt_y</p:attrName>
                                        </p:attrNameLst>
                                      </p:cBhvr>
                                      <p:tavLst>
                                        <p:tav tm="0">
                                          <p:val>
                                            <p:strVal val="1+#ppt_h/2"/>
                                          </p:val>
                                        </p:tav>
                                        <p:tav tm="100000">
                                          <p:val>
                                            <p:strVal val="#ppt_y"/>
                                          </p:val>
                                        </p:tav>
                                      </p:tavLst>
                                    </p:anim>
                                  </p:childTnLst>
                                </p:cTn>
                              </p:par>
                              <p:par>
                                <p:cTn id="12" presetID="2" presetClass="entr" presetSubtype="6" fill="hold" nodeType="withEffect">
                                  <p:stCondLst>
                                    <p:cond delay="0"/>
                                  </p:stCondLst>
                                  <p:childTnLst>
                                    <p:set>
                                      <p:cBhvr>
                                        <p:cTn id="13" dur="1" fill="hold">
                                          <p:stCondLst>
                                            <p:cond delay="0"/>
                                          </p:stCondLst>
                                        </p:cTn>
                                        <p:tgtEl>
                                          <p:spTgt spid="31747">
                                            <p:txEl>
                                              <p:pRg st="3" end="3"/>
                                            </p:txEl>
                                          </p:spTgt>
                                        </p:tgtEl>
                                        <p:attrNameLst>
                                          <p:attrName>style.visibility</p:attrName>
                                        </p:attrNameLst>
                                      </p:cBhvr>
                                      <p:to>
                                        <p:strVal val="visible"/>
                                      </p:to>
                                    </p:set>
                                    <p:anim calcmode="lin" valueType="num">
                                      <p:cBhvr additive="base">
                                        <p:cTn id="14" dur="500" fill="hold"/>
                                        <p:tgtEl>
                                          <p:spTgt spid="31747">
                                            <p:txEl>
                                              <p:pRg st="3" end="3"/>
                                            </p:txEl>
                                          </p:spTgt>
                                        </p:tgtEl>
                                        <p:attrNameLst>
                                          <p:attrName>ppt_x</p:attrName>
                                        </p:attrNameLst>
                                      </p:cBhvr>
                                      <p:tavLst>
                                        <p:tav tm="0">
                                          <p:val>
                                            <p:strVal val="1+#ppt_w/2"/>
                                          </p:val>
                                        </p:tav>
                                        <p:tav tm="100000">
                                          <p:val>
                                            <p:strVal val="#ppt_x"/>
                                          </p:val>
                                        </p:tav>
                                      </p:tavLst>
                                    </p:anim>
                                    <p:anim calcmode="lin" valueType="num">
                                      <p:cBhvr additive="base">
                                        <p:cTn id="15" dur="500" fill="hold"/>
                                        <p:tgtEl>
                                          <p:spTgt spid="3174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871538" y="423684"/>
            <a:ext cx="8162925" cy="1200329"/>
          </a:xfrm>
        </p:spPr>
        <p:txBody>
          <a:bodyPr/>
          <a:lstStyle/>
          <a:p>
            <a:pPr algn="ctr"/>
            <a:r>
              <a:rPr lang="en-US" sz="3600" dirty="0">
                <a:solidFill>
                  <a:schemeClr val="folHlink"/>
                </a:solidFill>
              </a:rPr>
              <a:t>Correct Understanding of The Human Person</a:t>
            </a:r>
          </a:p>
        </p:txBody>
      </p:sp>
      <p:sp>
        <p:nvSpPr>
          <p:cNvPr id="33795" name="Rectangle 3"/>
          <p:cNvSpPr>
            <a:spLocks noGrp="1" noChangeArrowheads="1"/>
          </p:cNvSpPr>
          <p:nvPr>
            <p:ph type="body" idx="1"/>
          </p:nvPr>
        </p:nvSpPr>
        <p:spPr>
          <a:xfrm>
            <a:off x="533400" y="1905000"/>
            <a:ext cx="8489951" cy="4876800"/>
          </a:xfrm>
        </p:spPr>
        <p:txBody>
          <a:bodyPr/>
          <a:lstStyle/>
          <a:p>
            <a:pPr>
              <a:lnSpc>
                <a:spcPct val="90000"/>
              </a:lnSpc>
              <a:buFont typeface="Wingdings" pitchFamily="2" charset="2"/>
              <a:buNone/>
            </a:pPr>
            <a:r>
              <a:rPr lang="en-US" sz="4400" dirty="0">
                <a:solidFill>
                  <a:schemeClr val="hlink"/>
                </a:solidFill>
              </a:rPr>
              <a:t>“Fundamental rights are neither created by the lawmaker nor granted to the citizen. The value of human dignity…takes precedence over all political decision making.” </a:t>
            </a:r>
            <a:r>
              <a:rPr lang="en-US" sz="4400" dirty="0" smtClean="0">
                <a:solidFill>
                  <a:schemeClr val="hlink"/>
                </a:solidFill>
              </a:rPr>
              <a:t>      </a:t>
            </a:r>
          </a:p>
          <a:p>
            <a:pPr algn="r">
              <a:lnSpc>
                <a:spcPct val="90000"/>
              </a:lnSpc>
              <a:buFont typeface="Wingdings" pitchFamily="2" charset="2"/>
              <a:buNone/>
            </a:pPr>
            <a:r>
              <a:rPr lang="en-US" sz="1600" dirty="0" smtClean="0"/>
              <a:t>                                </a:t>
            </a:r>
          </a:p>
          <a:p>
            <a:pPr algn="r">
              <a:lnSpc>
                <a:spcPct val="90000"/>
              </a:lnSpc>
              <a:buFont typeface="Wingdings" pitchFamily="2" charset="2"/>
              <a:buNone/>
            </a:pPr>
            <a:r>
              <a:rPr lang="en-US" sz="1600" dirty="0" smtClean="0"/>
              <a:t>Pope Benedict XVI, “Europe </a:t>
            </a:r>
            <a:r>
              <a:rPr lang="en-US" sz="1600" dirty="0"/>
              <a:t>and its Discontents”, </a:t>
            </a:r>
            <a:r>
              <a:rPr lang="en-US" sz="1600" u="sng" dirty="0"/>
              <a:t>First Things</a:t>
            </a:r>
            <a:r>
              <a:rPr lang="en-US" sz="1600" dirty="0"/>
              <a:t>, January </a:t>
            </a:r>
            <a:r>
              <a:rPr lang="en-US" sz="1600" dirty="0" smtClean="0"/>
              <a:t>2006</a:t>
            </a:r>
            <a:endParaRPr lang="en-US" sz="1600" dirty="0"/>
          </a:p>
        </p:txBody>
      </p:sp>
    </p:spTree>
    <p:extLst>
      <p:ext uri="{BB962C8B-B14F-4D97-AF65-F5344CB8AC3E}">
        <p14:creationId xmlns:p14="http://schemas.microsoft.com/office/powerpoint/2010/main" val="1358258966"/>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fade">
                                      <p:cBhvr>
                                        <p:cTn id="7" dur="2000"/>
                                        <p:tgtEl>
                                          <p:spTgt spid="3379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3795"/>
                                        </p:tgtEl>
                                        <p:attrNameLst>
                                          <p:attrName>style.visibility</p:attrName>
                                        </p:attrNameLst>
                                      </p:cBhvr>
                                      <p:to>
                                        <p:strVal val="visible"/>
                                      </p:to>
                                    </p:set>
                                    <p:animEffect transition="in" filter="fade">
                                      <p:cBhvr>
                                        <p:cTn id="10" dur="2000"/>
                                        <p:tgtEl>
                                          <p:spTgt spid="33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5" grpId="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871538" y="423684"/>
            <a:ext cx="8162925" cy="1200329"/>
          </a:xfrm>
        </p:spPr>
        <p:txBody>
          <a:bodyPr/>
          <a:lstStyle/>
          <a:p>
            <a:pPr algn="ctr"/>
            <a:r>
              <a:rPr lang="en-US" sz="3600" dirty="0">
                <a:solidFill>
                  <a:schemeClr val="folHlink"/>
                </a:solidFill>
              </a:rPr>
              <a:t>Correct Understanding of The Human Person</a:t>
            </a:r>
          </a:p>
        </p:txBody>
      </p:sp>
      <p:sp>
        <p:nvSpPr>
          <p:cNvPr id="33795" name="Rectangle 3"/>
          <p:cNvSpPr>
            <a:spLocks noGrp="1" noChangeArrowheads="1"/>
          </p:cNvSpPr>
          <p:nvPr>
            <p:ph type="body" idx="1"/>
          </p:nvPr>
        </p:nvSpPr>
        <p:spPr>
          <a:xfrm>
            <a:off x="533400" y="1905000"/>
            <a:ext cx="8489951" cy="4876800"/>
          </a:xfrm>
        </p:spPr>
        <p:txBody>
          <a:bodyPr/>
          <a:lstStyle/>
          <a:p>
            <a:pPr>
              <a:lnSpc>
                <a:spcPct val="90000"/>
              </a:lnSpc>
              <a:buFont typeface="Wingdings" pitchFamily="2" charset="2"/>
              <a:buNone/>
            </a:pPr>
            <a:endParaRPr lang="en-US" sz="4400" dirty="0" smtClean="0">
              <a:solidFill>
                <a:schemeClr val="hlink"/>
              </a:solidFill>
            </a:endParaRPr>
          </a:p>
          <a:p>
            <a:pPr>
              <a:lnSpc>
                <a:spcPct val="90000"/>
              </a:lnSpc>
              <a:buFont typeface="Wingdings" pitchFamily="2" charset="2"/>
              <a:buNone/>
            </a:pPr>
            <a:r>
              <a:rPr lang="en-US" sz="4400" dirty="0" smtClean="0">
                <a:solidFill>
                  <a:schemeClr val="hlink"/>
                </a:solidFill>
              </a:rPr>
              <a:t>“the State is bound to protect natural rights, not destroy them.”</a:t>
            </a:r>
            <a:r>
              <a:rPr lang="en-US" sz="3600" dirty="0" smtClean="0">
                <a:solidFill>
                  <a:schemeClr val="hlink"/>
                </a:solidFill>
              </a:rPr>
              <a:t>       </a:t>
            </a:r>
          </a:p>
          <a:p>
            <a:pPr algn="r">
              <a:lnSpc>
                <a:spcPct val="90000"/>
              </a:lnSpc>
              <a:buFont typeface="Wingdings" pitchFamily="2" charset="2"/>
              <a:buNone/>
            </a:pPr>
            <a:r>
              <a:rPr lang="en-US" sz="1600" dirty="0" smtClean="0"/>
              <a:t>                         Pope Leo XIII, </a:t>
            </a:r>
            <a:r>
              <a:rPr lang="en-US" sz="1600" i="1" dirty="0" smtClean="0"/>
              <a:t>Rerum </a:t>
            </a:r>
            <a:r>
              <a:rPr lang="en-US" sz="1600" i="1" dirty="0" err="1" smtClean="0"/>
              <a:t>Novarum</a:t>
            </a:r>
            <a:r>
              <a:rPr lang="en-US" sz="1600" dirty="0" smtClean="0"/>
              <a:t>, 135 </a:t>
            </a:r>
            <a:endParaRPr lang="en-US" sz="1600" dirty="0"/>
          </a:p>
        </p:txBody>
      </p:sp>
    </p:spTree>
    <p:extLst>
      <p:ext uri="{BB962C8B-B14F-4D97-AF65-F5344CB8AC3E}">
        <p14:creationId xmlns:p14="http://schemas.microsoft.com/office/powerpoint/2010/main" val="758125987"/>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fade">
                                      <p:cBhvr>
                                        <p:cTn id="7" dur="2000"/>
                                        <p:tgtEl>
                                          <p:spTgt spid="3379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3795"/>
                                        </p:tgtEl>
                                        <p:attrNameLst>
                                          <p:attrName>style.visibility</p:attrName>
                                        </p:attrNameLst>
                                      </p:cBhvr>
                                      <p:to>
                                        <p:strVal val="visible"/>
                                      </p:to>
                                    </p:set>
                                    <p:animEffect transition="in" filter="fade">
                                      <p:cBhvr>
                                        <p:cTn id="10" dur="2000"/>
                                        <p:tgtEl>
                                          <p:spTgt spid="337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379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4" name="Rectangle 2"/>
          <p:cNvSpPr>
            <a:spLocks noGrp="1" noChangeArrowheads="1"/>
          </p:cNvSpPr>
          <p:nvPr>
            <p:ph type="title"/>
          </p:nvPr>
        </p:nvSpPr>
        <p:spPr>
          <a:xfrm>
            <a:off x="871538" y="862013"/>
            <a:ext cx="8162925" cy="762000"/>
          </a:xfrm>
        </p:spPr>
        <p:txBody>
          <a:bodyPr/>
          <a:lstStyle/>
          <a:p>
            <a:pPr algn="ctr"/>
            <a:r>
              <a:rPr lang="en-US" b="1">
                <a:solidFill>
                  <a:schemeClr val="tx1"/>
                </a:solidFill>
              </a:rPr>
              <a:t>Principle of CST</a:t>
            </a:r>
          </a:p>
        </p:txBody>
      </p:sp>
      <p:sp>
        <p:nvSpPr>
          <p:cNvPr id="494595" name="Rectangle 3"/>
          <p:cNvSpPr>
            <a:spLocks noGrp="1" noChangeArrowheads="1"/>
          </p:cNvSpPr>
          <p:nvPr>
            <p:ph type="body" idx="1"/>
          </p:nvPr>
        </p:nvSpPr>
        <p:spPr>
          <a:xfrm>
            <a:off x="762000" y="1752600"/>
            <a:ext cx="8110538" cy="4191000"/>
          </a:xfrm>
        </p:spPr>
        <p:txBody>
          <a:bodyPr/>
          <a:lstStyle/>
          <a:p>
            <a:pPr algn="ctr">
              <a:buFont typeface="Wingdings" pitchFamily="2" charset="2"/>
              <a:buNone/>
            </a:pPr>
            <a:endParaRPr lang="en-US" sz="4800" b="1">
              <a:solidFill>
                <a:schemeClr val="folHlink"/>
              </a:solidFill>
            </a:endParaRPr>
          </a:p>
          <a:p>
            <a:pPr algn="ctr">
              <a:buFont typeface="Wingdings" pitchFamily="2" charset="2"/>
              <a:buNone/>
            </a:pPr>
            <a:r>
              <a:rPr lang="en-US" sz="4800" b="1">
                <a:solidFill>
                  <a:schemeClr val="folHlink"/>
                </a:solidFill>
              </a:rPr>
              <a:t>SOLIDARITY</a:t>
            </a:r>
          </a:p>
        </p:txBody>
      </p:sp>
    </p:spTree>
    <p:extLst>
      <p:ext uri="{BB962C8B-B14F-4D97-AF65-F5344CB8AC3E}">
        <p14:creationId xmlns:p14="http://schemas.microsoft.com/office/powerpoint/2010/main" val="6219330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2" fill="hold" nodeType="withEffect">
                                  <p:stCondLst>
                                    <p:cond delay="0"/>
                                  </p:stCondLst>
                                  <p:childTnLst>
                                    <p:set>
                                      <p:cBhvr>
                                        <p:cTn id="6" dur="1" fill="hold">
                                          <p:stCondLst>
                                            <p:cond delay="0"/>
                                          </p:stCondLst>
                                        </p:cTn>
                                        <p:tgtEl>
                                          <p:spTgt spid="494595">
                                            <p:txEl>
                                              <p:pRg st="1" end="1"/>
                                            </p:txEl>
                                          </p:spTgt>
                                        </p:tgtEl>
                                        <p:attrNameLst>
                                          <p:attrName>style.visibility</p:attrName>
                                        </p:attrNameLst>
                                      </p:cBhvr>
                                      <p:to>
                                        <p:strVal val="visible"/>
                                      </p:to>
                                    </p:set>
                                    <p:anim calcmode="lin" valueType="num">
                                      <p:cBhvr additive="base">
                                        <p:cTn id="7" dur="500" fill="hold"/>
                                        <p:tgtEl>
                                          <p:spTgt spid="49459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9459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3298" name="Rectangle 2"/>
          <p:cNvSpPr>
            <a:spLocks noGrp="1" noChangeArrowheads="1"/>
          </p:cNvSpPr>
          <p:nvPr>
            <p:ph type="title"/>
          </p:nvPr>
        </p:nvSpPr>
        <p:spPr>
          <a:xfrm>
            <a:off x="871538" y="916127"/>
            <a:ext cx="8162925" cy="707886"/>
          </a:xfrm>
        </p:spPr>
        <p:txBody>
          <a:bodyPr/>
          <a:lstStyle/>
          <a:p>
            <a:pPr eaLnBrk="1" hangingPunct="1"/>
            <a:r>
              <a:rPr lang="en-US" altLang="en-US" sz="4000" dirty="0">
                <a:solidFill>
                  <a:srgbClr val="9A0000"/>
                </a:solidFill>
              </a:rPr>
              <a:t>SOLIDARITY</a:t>
            </a:r>
            <a:endParaRPr lang="en-US" altLang="en-US" dirty="0" smtClean="0">
              <a:solidFill>
                <a:schemeClr val="folHlink"/>
              </a:solidFill>
            </a:endParaRPr>
          </a:p>
        </p:txBody>
      </p:sp>
      <p:sp>
        <p:nvSpPr>
          <p:cNvPr id="823299" name="Rectangle 3"/>
          <p:cNvSpPr>
            <a:spLocks noGrp="1" noChangeArrowheads="1"/>
          </p:cNvSpPr>
          <p:nvPr>
            <p:ph type="body" idx="1"/>
          </p:nvPr>
        </p:nvSpPr>
        <p:spPr/>
        <p:txBody>
          <a:bodyPr/>
          <a:lstStyle/>
          <a:p>
            <a:pPr eaLnBrk="1" hangingPunct="1">
              <a:lnSpc>
                <a:spcPct val="90000"/>
              </a:lnSpc>
              <a:buNone/>
            </a:pPr>
            <a:endParaRPr lang="en-US" altLang="en-US" sz="4000" dirty="0" smtClean="0">
              <a:solidFill>
                <a:schemeClr val="hlink"/>
              </a:solidFill>
            </a:endParaRPr>
          </a:p>
          <a:p>
            <a:pPr eaLnBrk="1" hangingPunct="1">
              <a:lnSpc>
                <a:spcPct val="90000"/>
              </a:lnSpc>
              <a:buNone/>
            </a:pPr>
            <a:r>
              <a:rPr lang="en-US" altLang="en-US" sz="4000" dirty="0" smtClean="0">
                <a:solidFill>
                  <a:schemeClr val="hlink"/>
                </a:solidFill>
              </a:rPr>
              <a:t>“</a:t>
            </a:r>
            <a:r>
              <a:rPr lang="en-US" altLang="en-US" sz="4400" dirty="0" smtClean="0">
                <a:solidFill>
                  <a:schemeClr val="hlink"/>
                </a:solidFill>
              </a:rPr>
              <a:t>All men and women are called to live as one, each taking care of the other</a:t>
            </a:r>
            <a:r>
              <a:rPr lang="en-US" altLang="en-US" sz="4000" dirty="0" smtClean="0">
                <a:solidFill>
                  <a:schemeClr val="hlink"/>
                </a:solidFill>
              </a:rPr>
              <a:t>”</a:t>
            </a:r>
          </a:p>
          <a:p>
            <a:pPr algn="r" eaLnBrk="1" hangingPunct="1">
              <a:lnSpc>
                <a:spcPct val="90000"/>
              </a:lnSpc>
              <a:buNone/>
            </a:pPr>
            <a:endParaRPr lang="en-US" altLang="en-US" sz="1600" dirty="0" smtClean="0"/>
          </a:p>
          <a:p>
            <a:pPr algn="r" eaLnBrk="1" hangingPunct="1">
              <a:lnSpc>
                <a:spcPct val="90000"/>
              </a:lnSpc>
              <a:buNone/>
            </a:pPr>
            <a:r>
              <a:rPr lang="en-US" altLang="en-US" sz="1600" dirty="0" smtClean="0"/>
              <a:t>Pope Francis, </a:t>
            </a:r>
            <a:r>
              <a:rPr lang="en-US" altLang="en-US" sz="1600" i="1" dirty="0" smtClean="0"/>
              <a:t>World Day of Peace Message</a:t>
            </a:r>
            <a:r>
              <a:rPr lang="en-US" altLang="en-US" sz="1600" dirty="0" smtClean="0"/>
              <a:t>, 1 January 2014, 2</a:t>
            </a:r>
          </a:p>
        </p:txBody>
      </p:sp>
    </p:spTree>
    <p:extLst>
      <p:ext uri="{BB962C8B-B14F-4D97-AF65-F5344CB8AC3E}">
        <p14:creationId xmlns:p14="http://schemas.microsoft.com/office/powerpoint/2010/main" val="591445722"/>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823298"/>
                                        </p:tgtEl>
                                        <p:attrNameLst>
                                          <p:attrName>style.visibility</p:attrName>
                                        </p:attrNameLst>
                                      </p:cBhvr>
                                      <p:to>
                                        <p:strVal val="visible"/>
                                      </p:to>
                                    </p:set>
                                    <p:anim calcmode="lin" valueType="num">
                                      <p:cBhvr additive="base">
                                        <p:cTn id="7" dur="500" fill="hold"/>
                                        <p:tgtEl>
                                          <p:spTgt spid="823298"/>
                                        </p:tgtEl>
                                        <p:attrNameLst>
                                          <p:attrName>ppt_x</p:attrName>
                                        </p:attrNameLst>
                                      </p:cBhvr>
                                      <p:tavLst>
                                        <p:tav tm="0">
                                          <p:val>
                                            <p:strVal val="0-#ppt_w/2"/>
                                          </p:val>
                                        </p:tav>
                                        <p:tav tm="100000">
                                          <p:val>
                                            <p:strVal val="#ppt_x"/>
                                          </p:val>
                                        </p:tav>
                                      </p:tavLst>
                                    </p:anim>
                                    <p:anim calcmode="lin" valueType="num">
                                      <p:cBhvr additive="base">
                                        <p:cTn id="8" dur="500" fill="hold"/>
                                        <p:tgtEl>
                                          <p:spTgt spid="823298"/>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823299"/>
                                        </p:tgtEl>
                                        <p:attrNameLst>
                                          <p:attrName>style.visibility</p:attrName>
                                        </p:attrNameLst>
                                      </p:cBhvr>
                                      <p:to>
                                        <p:strVal val="visible"/>
                                      </p:to>
                                    </p:set>
                                    <p:animEffect transition="in" filter="fade">
                                      <p:cBhvr>
                                        <p:cTn id="11" dur="2000"/>
                                        <p:tgtEl>
                                          <p:spTgt spid="823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3298" grpId="0"/>
      <p:bldP spid="823299"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626" name="Rectangle 2"/>
          <p:cNvSpPr>
            <a:spLocks noGrp="1" noChangeArrowheads="1"/>
          </p:cNvSpPr>
          <p:nvPr>
            <p:ph type="title"/>
          </p:nvPr>
        </p:nvSpPr>
        <p:spPr>
          <a:xfrm>
            <a:off x="685800" y="1030069"/>
            <a:ext cx="8239125" cy="646331"/>
          </a:xfrm>
        </p:spPr>
        <p:txBody>
          <a:bodyPr/>
          <a:lstStyle/>
          <a:p>
            <a:pPr eaLnBrk="1" hangingPunct="1"/>
            <a:r>
              <a:rPr lang="en-US" altLang="en-US" sz="3600" dirty="0">
                <a:solidFill>
                  <a:srgbClr val="003366"/>
                </a:solidFill>
              </a:rPr>
              <a:t>Evangelizing the World with CST</a:t>
            </a:r>
            <a:endParaRPr lang="en-US" altLang="en-US" dirty="0" smtClean="0">
              <a:solidFill>
                <a:schemeClr val="folHlink"/>
              </a:solidFill>
            </a:endParaRPr>
          </a:p>
        </p:txBody>
      </p:sp>
      <p:sp>
        <p:nvSpPr>
          <p:cNvPr id="410627" name="Rectangle 3"/>
          <p:cNvSpPr>
            <a:spLocks noGrp="1" noChangeArrowheads="1"/>
          </p:cNvSpPr>
          <p:nvPr>
            <p:ph type="body" idx="1"/>
          </p:nvPr>
        </p:nvSpPr>
        <p:spPr>
          <a:xfrm>
            <a:off x="762000" y="1981200"/>
            <a:ext cx="8110538" cy="4953000"/>
          </a:xfrm>
        </p:spPr>
        <p:txBody>
          <a:bodyPr/>
          <a:lstStyle/>
          <a:p>
            <a:pPr marL="0" lvl="0" indent="0" algn="ctr" eaLnBrk="1" hangingPunct="1">
              <a:buClr>
                <a:srgbClr val="9A0000"/>
              </a:buClr>
              <a:buNone/>
            </a:pPr>
            <a:r>
              <a:rPr lang="en-US" altLang="en-US" sz="4000" dirty="0">
                <a:solidFill>
                  <a:srgbClr val="002060"/>
                </a:solidFill>
              </a:rPr>
              <a:t>Saint John Paul </a:t>
            </a:r>
            <a:r>
              <a:rPr lang="en-US" altLang="en-US" sz="4000" dirty="0" smtClean="0">
                <a:solidFill>
                  <a:srgbClr val="002060"/>
                </a:solidFill>
              </a:rPr>
              <a:t>II</a:t>
            </a:r>
            <a:endParaRPr lang="en-US" altLang="en-US" sz="1600" dirty="0" smtClean="0"/>
          </a:p>
          <a:p>
            <a:pPr marL="0" lvl="0" indent="0" eaLnBrk="1" hangingPunct="1">
              <a:buClr>
                <a:srgbClr val="9A0000"/>
              </a:buClr>
              <a:buNone/>
            </a:pPr>
            <a:r>
              <a:rPr lang="en-US" altLang="en-US" sz="3600" dirty="0" smtClean="0">
                <a:solidFill>
                  <a:srgbClr val="000000"/>
                </a:solidFill>
              </a:rPr>
              <a:t>“</a:t>
            </a:r>
            <a:r>
              <a:rPr lang="en-US" altLang="en-US" sz="3600" dirty="0">
                <a:solidFill>
                  <a:srgbClr val="000000"/>
                </a:solidFill>
              </a:rPr>
              <a:t>to spread her social doctrine pertains to the Church’s evangelization mission and is an essential part of the Christian message</a:t>
            </a:r>
            <a:r>
              <a:rPr lang="en-US" altLang="en-US" sz="3600" dirty="0" smtClean="0">
                <a:solidFill>
                  <a:srgbClr val="000000"/>
                </a:solidFill>
              </a:rPr>
              <a:t>”</a:t>
            </a:r>
            <a:endParaRPr lang="en-US" altLang="en-US" sz="1600" dirty="0" smtClean="0">
              <a:solidFill>
                <a:srgbClr val="000000"/>
              </a:solidFill>
            </a:endParaRPr>
          </a:p>
          <a:p>
            <a:pPr marL="0" lvl="0" indent="0" algn="r" eaLnBrk="1" hangingPunct="1">
              <a:buClr>
                <a:srgbClr val="9A0000"/>
              </a:buClr>
              <a:buNone/>
            </a:pPr>
            <a:r>
              <a:rPr lang="en-US" altLang="en-US" sz="1600" i="1" dirty="0" smtClean="0">
                <a:solidFill>
                  <a:srgbClr val="000000"/>
                </a:solidFill>
              </a:rPr>
              <a:t>Centesimus </a:t>
            </a:r>
            <a:r>
              <a:rPr lang="en-US" altLang="en-US" sz="1600" i="1" dirty="0">
                <a:solidFill>
                  <a:srgbClr val="000000"/>
                </a:solidFill>
              </a:rPr>
              <a:t>Annus</a:t>
            </a:r>
            <a:r>
              <a:rPr lang="en-US" altLang="en-US" sz="1600" dirty="0">
                <a:solidFill>
                  <a:srgbClr val="000000"/>
                </a:solidFill>
              </a:rPr>
              <a:t>,  </a:t>
            </a:r>
            <a:r>
              <a:rPr lang="en-US" altLang="en-US" sz="1600" dirty="0" smtClean="0">
                <a:solidFill>
                  <a:srgbClr val="000000"/>
                </a:solidFill>
              </a:rPr>
              <a:t>5</a:t>
            </a:r>
            <a:endParaRPr lang="en-US" altLang="en-US" sz="1600" dirty="0">
              <a:solidFill>
                <a:srgbClr val="000000"/>
              </a:solidFill>
            </a:endParaRPr>
          </a:p>
          <a:p>
            <a:pPr marL="0" lvl="0" indent="0" eaLnBrk="1" hangingPunct="1">
              <a:buClr>
                <a:srgbClr val="9A0000"/>
              </a:buClr>
              <a:buNone/>
            </a:pPr>
            <a:endParaRPr lang="en-US" altLang="en-US" sz="3600" dirty="0">
              <a:solidFill>
                <a:srgbClr val="000000"/>
              </a:solidFill>
            </a:endParaRPr>
          </a:p>
          <a:p>
            <a:pPr eaLnBrk="1" hangingPunct="1">
              <a:buFont typeface="Wingdings" pitchFamily="2" charset="2"/>
              <a:buNone/>
            </a:pPr>
            <a:endParaRPr lang="en-US" altLang="en-US" sz="1600" dirty="0"/>
          </a:p>
        </p:txBody>
      </p:sp>
    </p:spTree>
    <p:extLst>
      <p:ext uri="{BB962C8B-B14F-4D97-AF65-F5344CB8AC3E}">
        <p14:creationId xmlns:p14="http://schemas.microsoft.com/office/powerpoint/2010/main" val="808835332"/>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10626"/>
                                        </p:tgtEl>
                                        <p:attrNameLst>
                                          <p:attrName>style.visibility</p:attrName>
                                        </p:attrNameLst>
                                      </p:cBhvr>
                                      <p:to>
                                        <p:strVal val="visible"/>
                                      </p:to>
                                    </p:set>
                                    <p:anim calcmode="lin" valueType="num">
                                      <p:cBhvr additive="base">
                                        <p:cTn id="7" dur="500" fill="hold"/>
                                        <p:tgtEl>
                                          <p:spTgt spid="410626"/>
                                        </p:tgtEl>
                                        <p:attrNameLst>
                                          <p:attrName>ppt_x</p:attrName>
                                        </p:attrNameLst>
                                      </p:cBhvr>
                                      <p:tavLst>
                                        <p:tav tm="0">
                                          <p:val>
                                            <p:strVal val="0-#ppt_w/2"/>
                                          </p:val>
                                        </p:tav>
                                        <p:tav tm="100000">
                                          <p:val>
                                            <p:strVal val="#ppt_x"/>
                                          </p:val>
                                        </p:tav>
                                      </p:tavLst>
                                    </p:anim>
                                    <p:anim calcmode="lin" valueType="num">
                                      <p:cBhvr additive="base">
                                        <p:cTn id="8" dur="500" fill="hold"/>
                                        <p:tgtEl>
                                          <p:spTgt spid="410626"/>
                                        </p:tgtEl>
                                        <p:attrNameLst>
                                          <p:attrName>ppt_y</p:attrName>
                                        </p:attrNameLst>
                                      </p:cBhvr>
                                      <p:tavLst>
                                        <p:tav tm="0">
                                          <p:val>
                                            <p:strVal val="#ppt_y"/>
                                          </p:val>
                                        </p:tav>
                                        <p:tav tm="100000">
                                          <p:val>
                                            <p:strVal val="#ppt_y"/>
                                          </p:val>
                                        </p:tav>
                                      </p:tavLst>
                                    </p:anim>
                                  </p:childTnLst>
                                </p:cTn>
                              </p:par>
                              <p:par>
                                <p:cTn id="9" presetID="9" presetClass="entr" presetSubtype="0" fill="hold" nodeType="withEffect">
                                  <p:stCondLst>
                                    <p:cond delay="0"/>
                                  </p:stCondLst>
                                  <p:childTnLst>
                                    <p:set>
                                      <p:cBhvr>
                                        <p:cTn id="10" dur="1" fill="hold">
                                          <p:stCondLst>
                                            <p:cond delay="0"/>
                                          </p:stCondLst>
                                        </p:cTn>
                                        <p:tgtEl>
                                          <p:spTgt spid="410627">
                                            <p:txEl>
                                              <p:pRg st="1" end="1"/>
                                            </p:txEl>
                                          </p:spTgt>
                                        </p:tgtEl>
                                        <p:attrNameLst>
                                          <p:attrName>style.visibility</p:attrName>
                                        </p:attrNameLst>
                                      </p:cBhvr>
                                      <p:to>
                                        <p:strVal val="visible"/>
                                      </p:to>
                                    </p:set>
                                    <p:animEffect transition="in" filter="dissolve">
                                      <p:cBhvr>
                                        <p:cTn id="11" dur="500"/>
                                        <p:tgtEl>
                                          <p:spTgt spid="410627">
                                            <p:txEl>
                                              <p:pRg st="1" end="1"/>
                                            </p:txEl>
                                          </p:spTgt>
                                        </p:tgtEl>
                                      </p:cBhvr>
                                    </p:animEffect>
                                  </p:childTnLst>
                                </p:cTn>
                              </p:par>
                              <p:par>
                                <p:cTn id="12" presetID="9" presetClass="entr" presetSubtype="0" fill="hold" nodeType="withEffect">
                                  <p:stCondLst>
                                    <p:cond delay="0"/>
                                  </p:stCondLst>
                                  <p:childTnLst>
                                    <p:set>
                                      <p:cBhvr>
                                        <p:cTn id="13" dur="1" fill="hold">
                                          <p:stCondLst>
                                            <p:cond delay="0"/>
                                          </p:stCondLst>
                                        </p:cTn>
                                        <p:tgtEl>
                                          <p:spTgt spid="410627">
                                            <p:txEl>
                                              <p:pRg st="0" end="0"/>
                                            </p:txEl>
                                          </p:spTgt>
                                        </p:tgtEl>
                                        <p:attrNameLst>
                                          <p:attrName>style.visibility</p:attrName>
                                        </p:attrNameLst>
                                      </p:cBhvr>
                                      <p:to>
                                        <p:strVal val="visible"/>
                                      </p:to>
                                    </p:set>
                                    <p:animEffect transition="in" filter="dissolve">
                                      <p:cBhvr>
                                        <p:cTn id="14" dur="500"/>
                                        <p:tgtEl>
                                          <p:spTgt spid="410627">
                                            <p:txEl>
                                              <p:pRg st="0" end="0"/>
                                            </p:txEl>
                                          </p:spTgt>
                                        </p:tgtEl>
                                      </p:cBhvr>
                                    </p:animEffect>
                                  </p:childTnLst>
                                </p:cTn>
                              </p:par>
                              <p:par>
                                <p:cTn id="15" presetID="9" presetClass="entr" presetSubtype="0" fill="hold" nodeType="withEffect">
                                  <p:stCondLst>
                                    <p:cond delay="0"/>
                                  </p:stCondLst>
                                  <p:childTnLst>
                                    <p:set>
                                      <p:cBhvr>
                                        <p:cTn id="16" dur="1" fill="hold">
                                          <p:stCondLst>
                                            <p:cond delay="0"/>
                                          </p:stCondLst>
                                        </p:cTn>
                                        <p:tgtEl>
                                          <p:spTgt spid="410627">
                                            <p:txEl>
                                              <p:pRg st="2" end="2"/>
                                            </p:txEl>
                                          </p:spTgt>
                                        </p:tgtEl>
                                        <p:attrNameLst>
                                          <p:attrName>style.visibility</p:attrName>
                                        </p:attrNameLst>
                                      </p:cBhvr>
                                      <p:to>
                                        <p:strVal val="visible"/>
                                      </p:to>
                                    </p:set>
                                    <p:animEffect transition="in" filter="dissolve">
                                      <p:cBhvr>
                                        <p:cTn id="17" dur="500"/>
                                        <p:tgtEl>
                                          <p:spTgt spid="4106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2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7394" name="Rectangle 2"/>
          <p:cNvSpPr>
            <a:spLocks noGrp="1" noChangeArrowheads="1"/>
          </p:cNvSpPr>
          <p:nvPr>
            <p:ph type="title"/>
          </p:nvPr>
        </p:nvSpPr>
        <p:spPr>
          <a:xfrm>
            <a:off x="871538" y="916127"/>
            <a:ext cx="8162925" cy="707886"/>
          </a:xfrm>
        </p:spPr>
        <p:txBody>
          <a:bodyPr/>
          <a:lstStyle/>
          <a:p>
            <a:pPr eaLnBrk="1" hangingPunct="1"/>
            <a:r>
              <a:rPr lang="en-US" altLang="en-US" sz="4000" dirty="0" smtClean="0">
                <a:solidFill>
                  <a:schemeClr val="folHlink"/>
                </a:solidFill>
              </a:rPr>
              <a:t>SOLIDARITY</a:t>
            </a:r>
          </a:p>
        </p:txBody>
      </p:sp>
      <p:sp>
        <p:nvSpPr>
          <p:cNvPr id="827395" name="Rectangle 3"/>
          <p:cNvSpPr>
            <a:spLocks noGrp="1" noChangeArrowheads="1"/>
          </p:cNvSpPr>
          <p:nvPr>
            <p:ph type="body" idx="1"/>
          </p:nvPr>
        </p:nvSpPr>
        <p:spPr/>
        <p:txBody>
          <a:bodyPr/>
          <a:lstStyle/>
          <a:p>
            <a:pPr algn="ctr" eaLnBrk="1" hangingPunct="1">
              <a:lnSpc>
                <a:spcPct val="90000"/>
              </a:lnSpc>
              <a:buFont typeface="Wingdings" pitchFamily="2" charset="2"/>
              <a:buNone/>
            </a:pPr>
            <a:r>
              <a:rPr lang="en-US" altLang="en-US" sz="4000" b="1" smtClean="0">
                <a:solidFill>
                  <a:schemeClr val="hlink"/>
                </a:solidFill>
              </a:rPr>
              <a:t>For our own good</a:t>
            </a:r>
          </a:p>
          <a:p>
            <a:pPr algn="ctr" eaLnBrk="1" hangingPunct="1">
              <a:lnSpc>
                <a:spcPct val="90000"/>
              </a:lnSpc>
              <a:buFont typeface="Wingdings" pitchFamily="2" charset="2"/>
              <a:buNone/>
            </a:pPr>
            <a:endParaRPr lang="en-US" altLang="en-US" sz="4000" smtClean="0">
              <a:solidFill>
                <a:schemeClr val="hlink"/>
              </a:solidFill>
            </a:endParaRPr>
          </a:p>
          <a:p>
            <a:pPr algn="ctr" eaLnBrk="1" hangingPunct="1">
              <a:lnSpc>
                <a:spcPct val="90000"/>
              </a:lnSpc>
              <a:buFont typeface="Wingdings" pitchFamily="2" charset="2"/>
              <a:buNone/>
            </a:pPr>
            <a:r>
              <a:rPr lang="en-US" altLang="en-US" sz="4000" smtClean="0">
                <a:solidFill>
                  <a:schemeClr val="hlink"/>
                </a:solidFill>
              </a:rPr>
              <a:t>And a</a:t>
            </a:r>
          </a:p>
          <a:p>
            <a:pPr algn="ctr" eaLnBrk="1" hangingPunct="1">
              <a:lnSpc>
                <a:spcPct val="90000"/>
              </a:lnSpc>
              <a:buFont typeface="Wingdings" pitchFamily="2" charset="2"/>
              <a:buNone/>
            </a:pPr>
            <a:endParaRPr lang="en-US" altLang="en-US" sz="4000" smtClean="0">
              <a:solidFill>
                <a:schemeClr val="hlink"/>
              </a:solidFill>
            </a:endParaRPr>
          </a:p>
          <a:p>
            <a:pPr algn="ctr" eaLnBrk="1" hangingPunct="1">
              <a:lnSpc>
                <a:spcPct val="90000"/>
              </a:lnSpc>
              <a:buFont typeface="Wingdings" pitchFamily="2" charset="2"/>
              <a:buNone/>
            </a:pPr>
            <a:r>
              <a:rPr lang="en-US" altLang="en-US" sz="4000" b="1" smtClean="0">
                <a:solidFill>
                  <a:schemeClr val="hlink"/>
                </a:solidFill>
              </a:rPr>
              <a:t>Necessary Component of Faith</a:t>
            </a:r>
          </a:p>
        </p:txBody>
      </p:sp>
    </p:spTree>
    <p:extLst>
      <p:ext uri="{BB962C8B-B14F-4D97-AF65-F5344CB8AC3E}">
        <p14:creationId xmlns:p14="http://schemas.microsoft.com/office/powerpoint/2010/main" val="40379595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827394"/>
                                        </p:tgtEl>
                                        <p:attrNameLst>
                                          <p:attrName>style.visibility</p:attrName>
                                        </p:attrNameLst>
                                      </p:cBhvr>
                                      <p:to>
                                        <p:strVal val="visible"/>
                                      </p:to>
                                    </p:set>
                                    <p:anim calcmode="lin" valueType="num">
                                      <p:cBhvr additive="base">
                                        <p:cTn id="7" dur="500" fill="hold"/>
                                        <p:tgtEl>
                                          <p:spTgt spid="827394"/>
                                        </p:tgtEl>
                                        <p:attrNameLst>
                                          <p:attrName>ppt_x</p:attrName>
                                        </p:attrNameLst>
                                      </p:cBhvr>
                                      <p:tavLst>
                                        <p:tav tm="0">
                                          <p:val>
                                            <p:strVal val="0-#ppt_w/2"/>
                                          </p:val>
                                        </p:tav>
                                        <p:tav tm="100000">
                                          <p:val>
                                            <p:strVal val="#ppt_x"/>
                                          </p:val>
                                        </p:tav>
                                      </p:tavLst>
                                    </p:anim>
                                    <p:anim calcmode="lin" valueType="num">
                                      <p:cBhvr additive="base">
                                        <p:cTn id="8" dur="500" fill="hold"/>
                                        <p:tgtEl>
                                          <p:spTgt spid="827394"/>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827395">
                                            <p:txEl>
                                              <p:pRg st="0" end="0"/>
                                            </p:txEl>
                                          </p:spTgt>
                                        </p:tgtEl>
                                        <p:attrNameLst>
                                          <p:attrName>style.visibility</p:attrName>
                                        </p:attrNameLst>
                                      </p:cBhvr>
                                      <p:to>
                                        <p:strVal val="visible"/>
                                      </p:to>
                                    </p:set>
                                    <p:anim calcmode="lin" valueType="num">
                                      <p:cBhvr additive="base">
                                        <p:cTn id="11" dur="1000" fill="hold"/>
                                        <p:tgtEl>
                                          <p:spTgt spid="827395">
                                            <p:txEl>
                                              <p:pRg st="0" end="0"/>
                                            </p:txEl>
                                          </p:spTgt>
                                        </p:tgtEl>
                                        <p:attrNameLst>
                                          <p:attrName>ppt_x</p:attrName>
                                        </p:attrNameLst>
                                      </p:cBhvr>
                                      <p:tavLst>
                                        <p:tav tm="0">
                                          <p:val>
                                            <p:strVal val="0-#ppt_w/2"/>
                                          </p:val>
                                        </p:tav>
                                        <p:tav tm="100000">
                                          <p:val>
                                            <p:strVal val="#ppt_x"/>
                                          </p:val>
                                        </p:tav>
                                      </p:tavLst>
                                    </p:anim>
                                    <p:anim calcmode="lin" valueType="num">
                                      <p:cBhvr additive="base">
                                        <p:cTn id="12" dur="1000" fill="hold"/>
                                        <p:tgtEl>
                                          <p:spTgt spid="827395">
                                            <p:txEl>
                                              <p:pRg st="0" end="0"/>
                                            </p:txEl>
                                          </p:spTgt>
                                        </p:tgtEl>
                                        <p:attrNameLst>
                                          <p:attrName>ppt_y</p:attrName>
                                        </p:attrNameLst>
                                      </p:cBhvr>
                                      <p:tavLst>
                                        <p:tav tm="0">
                                          <p:val>
                                            <p:strVal val="#ppt_y"/>
                                          </p:val>
                                        </p:tav>
                                        <p:tav tm="100000">
                                          <p:val>
                                            <p:strVal val="#ppt_y"/>
                                          </p:val>
                                        </p:tav>
                                      </p:tavLst>
                                    </p:anim>
                                  </p:childTnLst>
                                </p:cTn>
                              </p:par>
                              <p:par>
                                <p:cTn id="13" presetID="5" presetClass="entr" presetSubtype="10" fill="hold" nodeType="withEffect">
                                  <p:stCondLst>
                                    <p:cond delay="0"/>
                                  </p:stCondLst>
                                  <p:childTnLst>
                                    <p:set>
                                      <p:cBhvr>
                                        <p:cTn id="14" dur="1" fill="hold">
                                          <p:stCondLst>
                                            <p:cond delay="0"/>
                                          </p:stCondLst>
                                        </p:cTn>
                                        <p:tgtEl>
                                          <p:spTgt spid="827395">
                                            <p:txEl>
                                              <p:pRg st="2" end="2"/>
                                            </p:txEl>
                                          </p:spTgt>
                                        </p:tgtEl>
                                        <p:attrNameLst>
                                          <p:attrName>style.visibility</p:attrName>
                                        </p:attrNameLst>
                                      </p:cBhvr>
                                      <p:to>
                                        <p:strVal val="visible"/>
                                      </p:to>
                                    </p:set>
                                    <p:animEffect transition="in" filter="checkerboard(across)">
                                      <p:cBhvr>
                                        <p:cTn id="15" dur="2000"/>
                                        <p:tgtEl>
                                          <p:spTgt spid="827395">
                                            <p:txEl>
                                              <p:pRg st="2" end="2"/>
                                            </p:txEl>
                                          </p:spTgt>
                                        </p:tgtEl>
                                      </p:cBhvr>
                                    </p:animEffect>
                                  </p:childTnLst>
                                </p:cTn>
                              </p:par>
                              <p:par>
                                <p:cTn id="16" presetID="2" presetClass="entr" presetSubtype="8" fill="hold" nodeType="withEffect">
                                  <p:stCondLst>
                                    <p:cond delay="0"/>
                                  </p:stCondLst>
                                  <p:childTnLst>
                                    <p:set>
                                      <p:cBhvr>
                                        <p:cTn id="17" dur="1" fill="hold">
                                          <p:stCondLst>
                                            <p:cond delay="0"/>
                                          </p:stCondLst>
                                        </p:cTn>
                                        <p:tgtEl>
                                          <p:spTgt spid="827395">
                                            <p:txEl>
                                              <p:pRg st="4" end="4"/>
                                            </p:txEl>
                                          </p:spTgt>
                                        </p:tgtEl>
                                        <p:attrNameLst>
                                          <p:attrName>style.visibility</p:attrName>
                                        </p:attrNameLst>
                                      </p:cBhvr>
                                      <p:to>
                                        <p:strVal val="visible"/>
                                      </p:to>
                                    </p:set>
                                    <p:anim calcmode="lin" valueType="num">
                                      <p:cBhvr additive="base">
                                        <p:cTn id="18" dur="3000" fill="hold"/>
                                        <p:tgtEl>
                                          <p:spTgt spid="827395">
                                            <p:txEl>
                                              <p:pRg st="4" end="4"/>
                                            </p:txEl>
                                          </p:spTgt>
                                        </p:tgtEl>
                                        <p:attrNameLst>
                                          <p:attrName>ppt_x</p:attrName>
                                        </p:attrNameLst>
                                      </p:cBhvr>
                                      <p:tavLst>
                                        <p:tav tm="0">
                                          <p:val>
                                            <p:strVal val="0-#ppt_w/2"/>
                                          </p:val>
                                        </p:tav>
                                        <p:tav tm="100000">
                                          <p:val>
                                            <p:strVal val="#ppt_x"/>
                                          </p:val>
                                        </p:tav>
                                      </p:tavLst>
                                    </p:anim>
                                    <p:anim calcmode="lin" valueType="num">
                                      <p:cBhvr additive="base">
                                        <p:cTn id="19" dur="3000" fill="hold"/>
                                        <p:tgtEl>
                                          <p:spTgt spid="82739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739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42" name="Rectangle 2"/>
          <p:cNvSpPr>
            <a:spLocks noGrp="1" noChangeArrowheads="1"/>
          </p:cNvSpPr>
          <p:nvPr>
            <p:ph type="title"/>
          </p:nvPr>
        </p:nvSpPr>
        <p:spPr>
          <a:xfrm>
            <a:off x="871538" y="862013"/>
            <a:ext cx="8162925" cy="762000"/>
          </a:xfrm>
        </p:spPr>
        <p:txBody>
          <a:bodyPr/>
          <a:lstStyle/>
          <a:p>
            <a:pPr eaLnBrk="1" hangingPunct="1"/>
            <a:r>
              <a:rPr lang="en-US" altLang="en-US" smtClean="0">
                <a:solidFill>
                  <a:schemeClr val="folHlink"/>
                </a:solidFill>
              </a:rPr>
              <a:t>SOLIDARITY</a:t>
            </a:r>
          </a:p>
        </p:txBody>
      </p:sp>
      <p:sp>
        <p:nvSpPr>
          <p:cNvPr id="829443" name="Rectangle 3"/>
          <p:cNvSpPr>
            <a:spLocks noGrp="1" noChangeArrowheads="1"/>
          </p:cNvSpPr>
          <p:nvPr>
            <p:ph type="body" idx="1"/>
          </p:nvPr>
        </p:nvSpPr>
        <p:spPr>
          <a:xfrm>
            <a:off x="762000" y="1752600"/>
            <a:ext cx="8110538" cy="4191000"/>
          </a:xfrm>
        </p:spPr>
        <p:txBody>
          <a:bodyPr/>
          <a:lstStyle/>
          <a:p>
            <a:pPr algn="ctr" eaLnBrk="1" hangingPunct="1">
              <a:lnSpc>
                <a:spcPct val="90000"/>
              </a:lnSpc>
              <a:buFont typeface="Wingdings" pitchFamily="2" charset="2"/>
              <a:buNone/>
            </a:pPr>
            <a:endParaRPr lang="en-US" altLang="en-US" sz="4000" b="1" smtClean="0">
              <a:solidFill>
                <a:schemeClr val="hlink"/>
              </a:solidFill>
            </a:endParaRPr>
          </a:p>
          <a:p>
            <a:pPr algn="ctr" eaLnBrk="1" hangingPunct="1">
              <a:lnSpc>
                <a:spcPct val="90000"/>
              </a:lnSpc>
              <a:buFont typeface="Wingdings" pitchFamily="2" charset="2"/>
              <a:buNone/>
            </a:pPr>
            <a:r>
              <a:rPr lang="en-US" altLang="en-US" sz="4000" b="1" smtClean="0">
                <a:solidFill>
                  <a:schemeClr val="hlink"/>
                </a:solidFill>
              </a:rPr>
              <a:t>Love of God &amp; Love of Neighbor</a:t>
            </a:r>
          </a:p>
          <a:p>
            <a:pPr algn="ctr" eaLnBrk="1" hangingPunct="1">
              <a:lnSpc>
                <a:spcPct val="90000"/>
              </a:lnSpc>
              <a:buFont typeface="Wingdings" pitchFamily="2" charset="2"/>
              <a:buNone/>
            </a:pPr>
            <a:r>
              <a:rPr lang="en-US" altLang="en-US" sz="4000" b="1" smtClean="0">
                <a:solidFill>
                  <a:schemeClr val="hlink"/>
                </a:solidFill>
              </a:rPr>
              <a:t>		</a:t>
            </a:r>
            <a:r>
              <a:rPr lang="en-US" altLang="en-US" sz="9600" b="1" smtClean="0">
                <a:solidFill>
                  <a:schemeClr val="folHlink"/>
                </a:solidFill>
              </a:rPr>
              <a:t>=</a:t>
            </a:r>
          </a:p>
          <a:p>
            <a:pPr algn="ctr" eaLnBrk="1" hangingPunct="1">
              <a:lnSpc>
                <a:spcPct val="90000"/>
              </a:lnSpc>
              <a:buFont typeface="Wingdings" pitchFamily="2" charset="2"/>
              <a:buNone/>
            </a:pPr>
            <a:r>
              <a:rPr lang="en-US" altLang="en-US" sz="4000" b="1" smtClean="0">
                <a:solidFill>
                  <a:schemeClr val="hlink"/>
                </a:solidFill>
              </a:rPr>
              <a:t>One Commandment</a:t>
            </a:r>
          </a:p>
        </p:txBody>
      </p:sp>
    </p:spTree>
    <p:extLst>
      <p:ext uri="{BB962C8B-B14F-4D97-AF65-F5344CB8AC3E}">
        <p14:creationId xmlns:p14="http://schemas.microsoft.com/office/powerpoint/2010/main" val="37796506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829442"/>
                                        </p:tgtEl>
                                        <p:attrNameLst>
                                          <p:attrName>style.visibility</p:attrName>
                                        </p:attrNameLst>
                                      </p:cBhvr>
                                      <p:to>
                                        <p:strVal val="visible"/>
                                      </p:to>
                                    </p:set>
                                    <p:anim calcmode="lin" valueType="num">
                                      <p:cBhvr additive="base">
                                        <p:cTn id="7" dur="500" fill="hold"/>
                                        <p:tgtEl>
                                          <p:spTgt spid="829442"/>
                                        </p:tgtEl>
                                        <p:attrNameLst>
                                          <p:attrName>ppt_x</p:attrName>
                                        </p:attrNameLst>
                                      </p:cBhvr>
                                      <p:tavLst>
                                        <p:tav tm="0">
                                          <p:val>
                                            <p:strVal val="0-#ppt_w/2"/>
                                          </p:val>
                                        </p:tav>
                                        <p:tav tm="100000">
                                          <p:val>
                                            <p:strVal val="#ppt_x"/>
                                          </p:val>
                                        </p:tav>
                                      </p:tavLst>
                                    </p:anim>
                                    <p:anim calcmode="lin" valueType="num">
                                      <p:cBhvr additive="base">
                                        <p:cTn id="8" dur="500" fill="hold"/>
                                        <p:tgtEl>
                                          <p:spTgt spid="829442"/>
                                        </p:tgtEl>
                                        <p:attrNameLst>
                                          <p:attrName>ppt_y</p:attrName>
                                        </p:attrNameLst>
                                      </p:cBhvr>
                                      <p:tavLst>
                                        <p:tav tm="0">
                                          <p:val>
                                            <p:strVal val="#ppt_y"/>
                                          </p:val>
                                        </p:tav>
                                        <p:tav tm="100000">
                                          <p:val>
                                            <p:strVal val="#ppt_y"/>
                                          </p:val>
                                        </p:tav>
                                      </p:tavLst>
                                    </p:anim>
                                  </p:childTnLst>
                                </p:cTn>
                              </p:par>
                              <p:par>
                                <p:cTn id="9" presetID="56" presetClass="entr" presetSubtype="0" fill="hold" nodeType="withEffect">
                                  <p:stCondLst>
                                    <p:cond delay="0"/>
                                  </p:stCondLst>
                                  <p:iterate type="lt">
                                    <p:tmPct val="10000"/>
                                  </p:iterate>
                                  <p:childTnLst>
                                    <p:set>
                                      <p:cBhvr>
                                        <p:cTn id="10" dur="1" fill="hold">
                                          <p:stCondLst>
                                            <p:cond delay="0"/>
                                          </p:stCondLst>
                                        </p:cTn>
                                        <p:tgtEl>
                                          <p:spTgt spid="829443">
                                            <p:txEl>
                                              <p:pRg st="2" end="2"/>
                                            </p:txEl>
                                          </p:spTgt>
                                        </p:tgtEl>
                                        <p:attrNameLst>
                                          <p:attrName>style.visibility</p:attrName>
                                        </p:attrNameLst>
                                      </p:cBhvr>
                                      <p:to>
                                        <p:strVal val="visible"/>
                                      </p:to>
                                    </p:set>
                                    <p:anim by="(-#ppt_w*2)" calcmode="lin" valueType="num">
                                      <p:cBhvr rctx="PPT">
                                        <p:cTn id="11" dur="500" autoRev="1" fill="hold">
                                          <p:stCondLst>
                                            <p:cond delay="0"/>
                                          </p:stCondLst>
                                        </p:cTn>
                                        <p:tgtEl>
                                          <p:spTgt spid="829443">
                                            <p:txEl>
                                              <p:pRg st="2" end="2"/>
                                            </p:txEl>
                                          </p:spTgt>
                                        </p:tgtEl>
                                        <p:attrNameLst>
                                          <p:attrName>ppt_w</p:attrName>
                                        </p:attrNameLst>
                                      </p:cBhvr>
                                    </p:anim>
                                    <p:anim by="(#ppt_w*0.50)" calcmode="lin" valueType="num">
                                      <p:cBhvr>
                                        <p:cTn id="12" dur="500" decel="50000" autoRev="1" fill="hold">
                                          <p:stCondLst>
                                            <p:cond delay="0"/>
                                          </p:stCondLst>
                                        </p:cTn>
                                        <p:tgtEl>
                                          <p:spTgt spid="829443">
                                            <p:txEl>
                                              <p:pRg st="2" end="2"/>
                                            </p:txEl>
                                          </p:spTgt>
                                        </p:tgtEl>
                                        <p:attrNameLst>
                                          <p:attrName>ppt_x</p:attrName>
                                        </p:attrNameLst>
                                      </p:cBhvr>
                                    </p:anim>
                                    <p:anim from="(-#ppt_h/2)" to="(#ppt_y)" calcmode="lin" valueType="num">
                                      <p:cBhvr>
                                        <p:cTn id="13" dur="1000" fill="hold">
                                          <p:stCondLst>
                                            <p:cond delay="0"/>
                                          </p:stCondLst>
                                        </p:cTn>
                                        <p:tgtEl>
                                          <p:spTgt spid="829443">
                                            <p:txEl>
                                              <p:pRg st="2" end="2"/>
                                            </p:txEl>
                                          </p:spTgt>
                                        </p:tgtEl>
                                        <p:attrNameLst>
                                          <p:attrName>ppt_y</p:attrName>
                                        </p:attrNameLst>
                                      </p:cBhvr>
                                    </p:anim>
                                    <p:animRot by="21600000">
                                      <p:cBhvr>
                                        <p:cTn id="14" dur="1000" fill="hold">
                                          <p:stCondLst>
                                            <p:cond delay="0"/>
                                          </p:stCondLst>
                                        </p:cTn>
                                        <p:tgtEl>
                                          <p:spTgt spid="82944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42" grpId="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3298" name="Rectangle 2"/>
          <p:cNvSpPr>
            <a:spLocks noGrp="1" noChangeArrowheads="1"/>
          </p:cNvSpPr>
          <p:nvPr>
            <p:ph type="title"/>
          </p:nvPr>
        </p:nvSpPr>
        <p:spPr>
          <a:xfrm>
            <a:off x="871538" y="916127"/>
            <a:ext cx="8162925" cy="707886"/>
          </a:xfrm>
        </p:spPr>
        <p:txBody>
          <a:bodyPr/>
          <a:lstStyle/>
          <a:p>
            <a:pPr eaLnBrk="1" hangingPunct="1"/>
            <a:r>
              <a:rPr lang="en-US" altLang="en-US" sz="4000" dirty="0">
                <a:solidFill>
                  <a:srgbClr val="9A0000"/>
                </a:solidFill>
              </a:rPr>
              <a:t>SOLIDARITY</a:t>
            </a:r>
            <a:endParaRPr lang="en-US" altLang="en-US" dirty="0" smtClean="0">
              <a:solidFill>
                <a:schemeClr val="folHlink"/>
              </a:solidFill>
            </a:endParaRPr>
          </a:p>
        </p:txBody>
      </p:sp>
      <p:sp>
        <p:nvSpPr>
          <p:cNvPr id="823299" name="Rectangle 3"/>
          <p:cNvSpPr>
            <a:spLocks noGrp="1" noChangeArrowheads="1"/>
          </p:cNvSpPr>
          <p:nvPr>
            <p:ph type="body" idx="1"/>
          </p:nvPr>
        </p:nvSpPr>
        <p:spPr>
          <a:xfrm>
            <a:off x="533401" y="1905000"/>
            <a:ext cx="8489950" cy="4876800"/>
          </a:xfrm>
        </p:spPr>
        <p:txBody>
          <a:bodyPr/>
          <a:lstStyle/>
          <a:p>
            <a:pPr eaLnBrk="1" hangingPunct="1">
              <a:lnSpc>
                <a:spcPct val="90000"/>
              </a:lnSpc>
              <a:buNone/>
            </a:pPr>
            <a:r>
              <a:rPr lang="en-US" altLang="en-US" sz="4000" dirty="0" smtClean="0">
                <a:solidFill>
                  <a:schemeClr val="hlink"/>
                </a:solidFill>
              </a:rPr>
              <a:t>“We cannot believe in God the Father without seeing a brother or sister in every person, and we cannot follow Jesus without giving our lives for those for whom he died on the cross.” </a:t>
            </a:r>
          </a:p>
          <a:p>
            <a:pPr algn="r" eaLnBrk="1" hangingPunct="1">
              <a:lnSpc>
                <a:spcPct val="90000"/>
              </a:lnSpc>
              <a:buNone/>
            </a:pPr>
            <a:endParaRPr lang="en-US" altLang="en-US" sz="1600" dirty="0" smtClean="0"/>
          </a:p>
          <a:p>
            <a:pPr algn="r" eaLnBrk="1" hangingPunct="1">
              <a:lnSpc>
                <a:spcPct val="90000"/>
              </a:lnSpc>
              <a:buNone/>
            </a:pPr>
            <a:r>
              <a:rPr lang="es-ES" altLang="en-US" sz="1600" dirty="0" smtClean="0"/>
              <a:t>Pope Francis, </a:t>
            </a:r>
            <a:r>
              <a:rPr lang="es-ES" altLang="en-US" sz="1600" i="1" dirty="0" smtClean="0"/>
              <a:t>Welcome</a:t>
            </a:r>
            <a:r>
              <a:rPr lang="es-ES" altLang="en-US" sz="1600" i="1" dirty="0"/>
              <a:t> </a:t>
            </a:r>
            <a:r>
              <a:rPr lang="es-ES" altLang="en-US" sz="1600" i="1" dirty="0" smtClean="0"/>
              <a:t>Ceremony</a:t>
            </a:r>
            <a:r>
              <a:rPr lang="es-ES" altLang="en-US" sz="1600" dirty="0" smtClean="0"/>
              <a:t>, La Paz (Bolivia), 8 </a:t>
            </a:r>
            <a:r>
              <a:rPr lang="es-ES" altLang="en-US" sz="1600" dirty="0" err="1" smtClean="0"/>
              <a:t>July</a:t>
            </a:r>
            <a:r>
              <a:rPr lang="es-ES" altLang="en-US" sz="1600" dirty="0" smtClean="0"/>
              <a:t> 2015</a:t>
            </a:r>
            <a:endParaRPr lang="en-US" altLang="en-US" sz="1600" dirty="0" smtClean="0"/>
          </a:p>
        </p:txBody>
      </p:sp>
    </p:spTree>
    <p:extLst>
      <p:ext uri="{BB962C8B-B14F-4D97-AF65-F5344CB8AC3E}">
        <p14:creationId xmlns:p14="http://schemas.microsoft.com/office/powerpoint/2010/main" val="288409782"/>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823298"/>
                                        </p:tgtEl>
                                        <p:attrNameLst>
                                          <p:attrName>style.visibility</p:attrName>
                                        </p:attrNameLst>
                                      </p:cBhvr>
                                      <p:to>
                                        <p:strVal val="visible"/>
                                      </p:to>
                                    </p:set>
                                    <p:anim calcmode="lin" valueType="num">
                                      <p:cBhvr additive="base">
                                        <p:cTn id="7" dur="500" fill="hold"/>
                                        <p:tgtEl>
                                          <p:spTgt spid="823298"/>
                                        </p:tgtEl>
                                        <p:attrNameLst>
                                          <p:attrName>ppt_x</p:attrName>
                                        </p:attrNameLst>
                                      </p:cBhvr>
                                      <p:tavLst>
                                        <p:tav tm="0">
                                          <p:val>
                                            <p:strVal val="0-#ppt_w/2"/>
                                          </p:val>
                                        </p:tav>
                                        <p:tav tm="100000">
                                          <p:val>
                                            <p:strVal val="#ppt_x"/>
                                          </p:val>
                                        </p:tav>
                                      </p:tavLst>
                                    </p:anim>
                                    <p:anim calcmode="lin" valueType="num">
                                      <p:cBhvr additive="base">
                                        <p:cTn id="8" dur="500" fill="hold"/>
                                        <p:tgtEl>
                                          <p:spTgt spid="823298"/>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823299"/>
                                        </p:tgtEl>
                                        <p:attrNameLst>
                                          <p:attrName>style.visibility</p:attrName>
                                        </p:attrNameLst>
                                      </p:cBhvr>
                                      <p:to>
                                        <p:strVal val="visible"/>
                                      </p:to>
                                    </p:set>
                                    <p:animEffect transition="in" filter="fade">
                                      <p:cBhvr>
                                        <p:cTn id="11" dur="2000"/>
                                        <p:tgtEl>
                                          <p:spTgt spid="823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3298" grpId="0"/>
      <p:bldP spid="823299"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6642" name="Rectangle 2"/>
          <p:cNvSpPr>
            <a:spLocks noGrp="1" noChangeArrowheads="1"/>
          </p:cNvSpPr>
          <p:nvPr>
            <p:ph type="title"/>
          </p:nvPr>
        </p:nvSpPr>
        <p:spPr>
          <a:xfrm>
            <a:off x="871538" y="862013"/>
            <a:ext cx="8162925" cy="762000"/>
          </a:xfrm>
        </p:spPr>
        <p:txBody>
          <a:bodyPr/>
          <a:lstStyle/>
          <a:p>
            <a:pPr algn="ctr"/>
            <a:r>
              <a:rPr lang="en-US" b="1">
                <a:solidFill>
                  <a:schemeClr val="tx1"/>
                </a:solidFill>
              </a:rPr>
              <a:t>Principle of CST</a:t>
            </a:r>
          </a:p>
        </p:txBody>
      </p:sp>
      <p:sp>
        <p:nvSpPr>
          <p:cNvPr id="496643" name="Rectangle 3"/>
          <p:cNvSpPr>
            <a:spLocks noGrp="1" noChangeArrowheads="1"/>
          </p:cNvSpPr>
          <p:nvPr>
            <p:ph type="body" idx="1"/>
          </p:nvPr>
        </p:nvSpPr>
        <p:spPr>
          <a:xfrm>
            <a:off x="762000" y="1752600"/>
            <a:ext cx="8110538" cy="4191000"/>
          </a:xfrm>
        </p:spPr>
        <p:txBody>
          <a:bodyPr/>
          <a:lstStyle/>
          <a:p>
            <a:pPr algn="ctr">
              <a:buFont typeface="Wingdings" pitchFamily="2" charset="2"/>
              <a:buNone/>
            </a:pPr>
            <a:endParaRPr lang="en-US" sz="4800" b="1">
              <a:solidFill>
                <a:schemeClr val="folHlink"/>
              </a:solidFill>
            </a:endParaRPr>
          </a:p>
          <a:p>
            <a:pPr algn="ctr">
              <a:buFont typeface="Wingdings" pitchFamily="2" charset="2"/>
              <a:buNone/>
            </a:pPr>
            <a:r>
              <a:rPr lang="en-US" sz="4800" b="1">
                <a:solidFill>
                  <a:schemeClr val="folHlink"/>
                </a:solidFill>
              </a:rPr>
              <a:t>SUBSIDIARITY</a:t>
            </a:r>
          </a:p>
        </p:txBody>
      </p:sp>
    </p:spTree>
    <p:extLst>
      <p:ext uri="{BB962C8B-B14F-4D97-AF65-F5344CB8AC3E}">
        <p14:creationId xmlns:p14="http://schemas.microsoft.com/office/powerpoint/2010/main" val="35699465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withEffect">
                                  <p:stCondLst>
                                    <p:cond delay="0"/>
                                  </p:stCondLst>
                                  <p:childTnLst>
                                    <p:set>
                                      <p:cBhvr>
                                        <p:cTn id="6" dur="1" fill="hold">
                                          <p:stCondLst>
                                            <p:cond delay="0"/>
                                          </p:stCondLst>
                                        </p:cTn>
                                        <p:tgtEl>
                                          <p:spTgt spid="496643">
                                            <p:txEl>
                                              <p:pRg st="1" end="1"/>
                                            </p:txEl>
                                          </p:spTgt>
                                        </p:tgtEl>
                                        <p:attrNameLst>
                                          <p:attrName>style.visibility</p:attrName>
                                        </p:attrNameLst>
                                      </p:cBhvr>
                                      <p:to>
                                        <p:strVal val="visible"/>
                                      </p:to>
                                    </p:set>
                                    <p:anim calcmode="lin" valueType="num">
                                      <p:cBhvr additive="base">
                                        <p:cTn id="7" dur="500" fill="hold"/>
                                        <p:tgtEl>
                                          <p:spTgt spid="49664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9664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6643" grpId="0" build="p"/>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5586" name="Rectangle 2"/>
          <p:cNvSpPr>
            <a:spLocks noGrp="1" noChangeArrowheads="1"/>
          </p:cNvSpPr>
          <p:nvPr>
            <p:ph type="title"/>
          </p:nvPr>
        </p:nvSpPr>
        <p:spPr>
          <a:xfrm>
            <a:off x="871538" y="862013"/>
            <a:ext cx="8162925" cy="762000"/>
          </a:xfrm>
        </p:spPr>
        <p:txBody>
          <a:bodyPr/>
          <a:lstStyle/>
          <a:p>
            <a:pPr eaLnBrk="1" hangingPunct="1"/>
            <a:r>
              <a:rPr lang="en-US" altLang="en-US" smtClean="0">
                <a:solidFill>
                  <a:schemeClr val="folHlink"/>
                </a:solidFill>
              </a:rPr>
              <a:t>SUBSIDIARITY</a:t>
            </a:r>
          </a:p>
        </p:txBody>
      </p:sp>
      <p:sp>
        <p:nvSpPr>
          <p:cNvPr id="835587" name="Rectangle 3"/>
          <p:cNvSpPr>
            <a:spLocks noGrp="1" noChangeArrowheads="1"/>
          </p:cNvSpPr>
          <p:nvPr>
            <p:ph type="body" idx="1"/>
          </p:nvPr>
        </p:nvSpPr>
        <p:spPr/>
        <p:txBody>
          <a:bodyPr/>
          <a:lstStyle/>
          <a:p>
            <a:pPr eaLnBrk="1" hangingPunct="1">
              <a:buFont typeface="Wingdings" pitchFamily="2" charset="2"/>
              <a:buNone/>
            </a:pPr>
            <a:r>
              <a:rPr lang="en-US" altLang="en-US" sz="4400" dirty="0" smtClean="0">
                <a:solidFill>
                  <a:schemeClr val="hlink"/>
                </a:solidFill>
              </a:rPr>
              <a:t>Problems best solved at level they arise</a:t>
            </a:r>
          </a:p>
          <a:p>
            <a:pPr eaLnBrk="1" hangingPunct="1">
              <a:buFont typeface="Wingdings" pitchFamily="2" charset="2"/>
              <a:buNone/>
            </a:pPr>
            <a:endParaRPr lang="en-US" altLang="en-US" sz="3600" dirty="0" smtClean="0">
              <a:solidFill>
                <a:schemeClr val="hlink"/>
              </a:solidFill>
            </a:endParaRPr>
          </a:p>
          <a:p>
            <a:pPr eaLnBrk="1" hangingPunct="1">
              <a:buFont typeface="Wingdings" pitchFamily="2" charset="2"/>
              <a:buNone/>
            </a:pPr>
            <a:r>
              <a:rPr lang="en-US" altLang="en-US" sz="4400" dirty="0" smtClean="0">
                <a:solidFill>
                  <a:schemeClr val="hlink"/>
                </a:solidFill>
              </a:rPr>
              <a:t>Lowest </a:t>
            </a:r>
            <a:r>
              <a:rPr lang="en-US" altLang="en-US" sz="4400" u="sng" dirty="0" smtClean="0">
                <a:solidFill>
                  <a:schemeClr val="hlink"/>
                </a:solidFill>
              </a:rPr>
              <a:t>competent</a:t>
            </a:r>
            <a:r>
              <a:rPr lang="en-US" altLang="en-US" sz="4400" dirty="0" smtClean="0">
                <a:solidFill>
                  <a:schemeClr val="hlink"/>
                </a:solidFill>
              </a:rPr>
              <a:t> level </a:t>
            </a:r>
          </a:p>
          <a:p>
            <a:pPr eaLnBrk="1" hangingPunct="1">
              <a:buFont typeface="Wingdings" pitchFamily="2" charset="2"/>
              <a:buNone/>
            </a:pPr>
            <a:endParaRPr lang="en-US" altLang="en-US" sz="3600" dirty="0" smtClean="0">
              <a:solidFill>
                <a:schemeClr val="hlink"/>
              </a:solidFill>
            </a:endParaRPr>
          </a:p>
        </p:txBody>
      </p:sp>
    </p:spTree>
    <p:extLst>
      <p:ext uri="{BB962C8B-B14F-4D97-AF65-F5344CB8AC3E}">
        <p14:creationId xmlns:p14="http://schemas.microsoft.com/office/powerpoint/2010/main" val="397809642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36" fill="hold" grpId="0" nodeType="afterEffect">
                                  <p:stCondLst>
                                    <p:cond delay="0"/>
                                  </p:stCondLst>
                                  <p:childTnLst>
                                    <p:set>
                                      <p:cBhvr>
                                        <p:cTn id="6" dur="1" fill="hold">
                                          <p:stCondLst>
                                            <p:cond delay="0"/>
                                          </p:stCondLst>
                                        </p:cTn>
                                        <p:tgtEl>
                                          <p:spTgt spid="835586"/>
                                        </p:tgtEl>
                                        <p:attrNameLst>
                                          <p:attrName>style.visibility</p:attrName>
                                        </p:attrNameLst>
                                      </p:cBhvr>
                                      <p:to>
                                        <p:strVal val="visible"/>
                                      </p:to>
                                    </p:set>
                                    <p:anim calcmode="lin" valueType="num">
                                      <p:cBhvr>
                                        <p:cTn id="7" dur="500" fill="hold"/>
                                        <p:tgtEl>
                                          <p:spTgt spid="835586"/>
                                        </p:tgtEl>
                                        <p:attrNameLst>
                                          <p:attrName>ppt_w</p:attrName>
                                        </p:attrNameLst>
                                      </p:cBhvr>
                                      <p:tavLst>
                                        <p:tav tm="0">
                                          <p:val>
                                            <p:strVal val="(6*min(max(#ppt_w*#ppt_h,.3),1)-7.4)/-.7*#ppt_w"/>
                                          </p:val>
                                        </p:tav>
                                        <p:tav tm="100000">
                                          <p:val>
                                            <p:strVal val="#ppt_w"/>
                                          </p:val>
                                        </p:tav>
                                      </p:tavLst>
                                    </p:anim>
                                    <p:anim calcmode="lin" valueType="num">
                                      <p:cBhvr>
                                        <p:cTn id="8" dur="500" fill="hold"/>
                                        <p:tgtEl>
                                          <p:spTgt spid="835586"/>
                                        </p:tgtEl>
                                        <p:attrNameLst>
                                          <p:attrName>ppt_h</p:attrName>
                                        </p:attrNameLst>
                                      </p:cBhvr>
                                      <p:tavLst>
                                        <p:tav tm="0">
                                          <p:val>
                                            <p:strVal val="(6*min(max(#ppt_w*#ppt_h,.3),1)-7.4)/-.7*#ppt_h"/>
                                          </p:val>
                                        </p:tav>
                                        <p:tav tm="100000">
                                          <p:val>
                                            <p:strVal val="#ppt_h"/>
                                          </p:val>
                                        </p:tav>
                                      </p:tavLst>
                                    </p:anim>
                                    <p:anim calcmode="lin" valueType="num">
                                      <p:cBhvr>
                                        <p:cTn id="9" dur="500" fill="hold"/>
                                        <p:tgtEl>
                                          <p:spTgt spid="835586"/>
                                        </p:tgtEl>
                                        <p:attrNameLst>
                                          <p:attrName>ppt_x</p:attrName>
                                        </p:attrNameLst>
                                      </p:cBhvr>
                                      <p:tavLst>
                                        <p:tav tm="0">
                                          <p:val>
                                            <p:fltVal val="0.5"/>
                                          </p:val>
                                        </p:tav>
                                        <p:tav tm="100000">
                                          <p:val>
                                            <p:strVal val="#ppt_x"/>
                                          </p:val>
                                        </p:tav>
                                      </p:tavLst>
                                    </p:anim>
                                    <p:anim calcmode="lin" valueType="num">
                                      <p:cBhvr>
                                        <p:cTn id="10" dur="500" fill="hold"/>
                                        <p:tgtEl>
                                          <p:spTgt spid="835586"/>
                                        </p:tgtEl>
                                        <p:attrNameLst>
                                          <p:attrName>ppt_y</p:attrName>
                                        </p:attrNameLst>
                                      </p:cBhvr>
                                      <p:tavLst>
                                        <p:tav tm="0">
                                          <p:val>
                                            <p:strVal val="1+(6*min(max(#ppt_w*#ppt_h,.3),1)-7.4)/-.7*#ppt_h/2"/>
                                          </p:val>
                                        </p:tav>
                                        <p:tav tm="100000">
                                          <p:val>
                                            <p:strVal val="#ppt_y"/>
                                          </p:val>
                                        </p:tav>
                                      </p:tavLst>
                                    </p:anim>
                                  </p:childTnLst>
                                </p:cTn>
                              </p:par>
                              <p:par>
                                <p:cTn id="11" presetID="23" presetClass="entr" presetSubtype="16" fill="hold" grpId="0" nodeType="withEffect">
                                  <p:stCondLst>
                                    <p:cond delay="0"/>
                                  </p:stCondLst>
                                  <p:childTnLst>
                                    <p:set>
                                      <p:cBhvr>
                                        <p:cTn id="12" dur="1" fill="hold">
                                          <p:stCondLst>
                                            <p:cond delay="0"/>
                                          </p:stCondLst>
                                        </p:cTn>
                                        <p:tgtEl>
                                          <p:spTgt spid="835587">
                                            <p:txEl>
                                              <p:pRg st="0" end="0"/>
                                            </p:txEl>
                                          </p:spTgt>
                                        </p:tgtEl>
                                        <p:attrNameLst>
                                          <p:attrName>style.visibility</p:attrName>
                                        </p:attrNameLst>
                                      </p:cBhvr>
                                      <p:to>
                                        <p:strVal val="visible"/>
                                      </p:to>
                                    </p:set>
                                    <p:anim calcmode="lin" valueType="num">
                                      <p:cBhvr>
                                        <p:cTn id="13" dur="500" fill="hold"/>
                                        <p:tgtEl>
                                          <p:spTgt spid="83558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835587">
                                            <p:txEl>
                                              <p:pRg st="0" end="0"/>
                                            </p:txEl>
                                          </p:spTgt>
                                        </p:tgtEl>
                                        <p:attrNameLst>
                                          <p:attrName>ppt_h</p:attrName>
                                        </p:attrNameLst>
                                      </p:cBhvr>
                                      <p:tavLst>
                                        <p:tav tm="0">
                                          <p:val>
                                            <p:fltVal val="0"/>
                                          </p:val>
                                        </p:tav>
                                        <p:tav tm="100000">
                                          <p:val>
                                            <p:strVal val="#ppt_h"/>
                                          </p:val>
                                        </p:tav>
                                      </p:tavLst>
                                    </p:anim>
                                  </p:childTnLst>
                                </p:cTn>
                              </p:par>
                              <p:par>
                                <p:cTn id="15" presetID="23" presetClass="entr" presetSubtype="16" fill="hold" grpId="0" nodeType="withEffect">
                                  <p:stCondLst>
                                    <p:cond delay="4000"/>
                                  </p:stCondLst>
                                  <p:childTnLst>
                                    <p:set>
                                      <p:cBhvr>
                                        <p:cTn id="16" dur="1" fill="hold">
                                          <p:stCondLst>
                                            <p:cond delay="0"/>
                                          </p:stCondLst>
                                        </p:cTn>
                                        <p:tgtEl>
                                          <p:spTgt spid="835587">
                                            <p:txEl>
                                              <p:pRg st="2" end="2"/>
                                            </p:txEl>
                                          </p:spTgt>
                                        </p:tgtEl>
                                        <p:attrNameLst>
                                          <p:attrName>style.visibility</p:attrName>
                                        </p:attrNameLst>
                                      </p:cBhvr>
                                      <p:to>
                                        <p:strVal val="visible"/>
                                      </p:to>
                                    </p:set>
                                    <p:anim calcmode="lin" valueType="num">
                                      <p:cBhvr>
                                        <p:cTn id="17" dur="500" fill="hold"/>
                                        <p:tgtEl>
                                          <p:spTgt spid="835587">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835587">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5586" grpId="0"/>
      <p:bldP spid="835587"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871538" y="862013"/>
            <a:ext cx="8162925" cy="762000"/>
          </a:xfrm>
        </p:spPr>
        <p:txBody>
          <a:bodyPr/>
          <a:lstStyle/>
          <a:p>
            <a:pPr eaLnBrk="1" hangingPunct="1"/>
            <a:r>
              <a:rPr lang="en-US" altLang="en-US" smtClean="0">
                <a:solidFill>
                  <a:schemeClr val="folHlink"/>
                </a:solidFill>
              </a:rPr>
              <a:t>SUBSIDIARITY</a:t>
            </a:r>
          </a:p>
        </p:txBody>
      </p:sp>
      <p:sp>
        <p:nvSpPr>
          <p:cNvPr id="33795" name="Rectangle 3"/>
          <p:cNvSpPr>
            <a:spLocks noGrp="1" noChangeArrowheads="1"/>
          </p:cNvSpPr>
          <p:nvPr>
            <p:ph type="body" idx="1"/>
          </p:nvPr>
        </p:nvSpPr>
        <p:spPr>
          <a:xfrm>
            <a:off x="304800" y="1905000"/>
            <a:ext cx="8915400" cy="4800600"/>
          </a:xfrm>
        </p:spPr>
        <p:txBody>
          <a:bodyPr/>
          <a:lstStyle/>
          <a:p>
            <a:pPr eaLnBrk="1" hangingPunct="1">
              <a:buNone/>
            </a:pPr>
            <a:r>
              <a:rPr lang="en-US" altLang="en-US" sz="4400" dirty="0" smtClean="0">
                <a:solidFill>
                  <a:schemeClr val="hlink"/>
                </a:solidFill>
              </a:rPr>
              <a:t>“No actual or established power has the right to deprive peoples of the full exercise of their sovereignty.”</a:t>
            </a:r>
          </a:p>
          <a:p>
            <a:pPr algn="ctr" eaLnBrk="1" hangingPunct="1">
              <a:buNone/>
            </a:pPr>
            <a:endParaRPr lang="en-US" altLang="en-US" sz="500" dirty="0" smtClean="0">
              <a:solidFill>
                <a:schemeClr val="hlink"/>
              </a:solidFill>
            </a:endParaRPr>
          </a:p>
          <a:p>
            <a:pPr algn="ctr" eaLnBrk="1" hangingPunct="1">
              <a:buNone/>
            </a:pPr>
            <a:endParaRPr lang="en-US" altLang="en-US" sz="500" dirty="0">
              <a:solidFill>
                <a:schemeClr val="hlink"/>
              </a:solidFill>
            </a:endParaRPr>
          </a:p>
          <a:p>
            <a:pPr algn="r" eaLnBrk="1" hangingPunct="1">
              <a:buNone/>
            </a:pPr>
            <a:r>
              <a:rPr lang="en-US" altLang="en-US" sz="1600" dirty="0" smtClean="0"/>
              <a:t>Pope Francis, </a:t>
            </a:r>
            <a:r>
              <a:rPr lang="en-US" altLang="en-US" sz="1600" i="1" dirty="0" smtClean="0"/>
              <a:t>Address to the Second World Meeting of Popular Movements</a:t>
            </a:r>
            <a:r>
              <a:rPr lang="en-US" altLang="en-US" sz="1600" dirty="0" smtClean="0"/>
              <a:t>, Santa Cruz de la Sierra, Bolivia, 9 July 2015</a:t>
            </a:r>
            <a:endParaRPr lang="en-US" altLang="en-US" sz="3600" dirty="0" smtClean="0">
              <a:solidFill>
                <a:schemeClr val="hlink"/>
              </a:solidFill>
            </a:endParaRPr>
          </a:p>
        </p:txBody>
      </p:sp>
    </p:spTree>
    <p:extLst>
      <p:ext uri="{BB962C8B-B14F-4D97-AF65-F5344CB8AC3E}">
        <p14:creationId xmlns:p14="http://schemas.microsoft.com/office/powerpoint/2010/main" val="3621604934"/>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871538" y="862013"/>
            <a:ext cx="8162925" cy="762000"/>
          </a:xfrm>
        </p:spPr>
        <p:txBody>
          <a:bodyPr/>
          <a:lstStyle/>
          <a:p>
            <a:pPr eaLnBrk="1" hangingPunct="1"/>
            <a:r>
              <a:rPr lang="en-US" altLang="en-US" smtClean="0">
                <a:solidFill>
                  <a:schemeClr val="folHlink"/>
                </a:solidFill>
              </a:rPr>
              <a:t>SUBSIDIARITY</a:t>
            </a:r>
          </a:p>
        </p:txBody>
      </p:sp>
      <p:sp>
        <p:nvSpPr>
          <p:cNvPr id="33795" name="Rectangle 3"/>
          <p:cNvSpPr>
            <a:spLocks noGrp="1" noChangeArrowheads="1"/>
          </p:cNvSpPr>
          <p:nvPr>
            <p:ph type="body" idx="1"/>
          </p:nvPr>
        </p:nvSpPr>
        <p:spPr>
          <a:xfrm>
            <a:off x="381001" y="1905000"/>
            <a:ext cx="8642350" cy="4876800"/>
          </a:xfrm>
        </p:spPr>
        <p:txBody>
          <a:bodyPr/>
          <a:lstStyle/>
          <a:p>
            <a:pPr eaLnBrk="1" hangingPunct="1">
              <a:buNone/>
            </a:pPr>
            <a:r>
              <a:rPr lang="en-US" altLang="en-US" dirty="0" smtClean="0">
                <a:solidFill>
                  <a:schemeClr val="hlink"/>
                </a:solidFill>
              </a:rPr>
              <a:t>“Individuals and groups have the right to go their own way, even though they may sometimes make mistakes. In full respect for that freedom, civil society is called to help each person and social organization to take up its specific role and thus contribute to the common good.”</a:t>
            </a:r>
          </a:p>
          <a:p>
            <a:pPr algn="r" eaLnBrk="1" hangingPunct="1">
              <a:buNone/>
            </a:pPr>
            <a:endParaRPr lang="en-US" altLang="en-US" sz="1600" dirty="0" smtClean="0"/>
          </a:p>
          <a:p>
            <a:pPr algn="r" eaLnBrk="1" hangingPunct="1">
              <a:buNone/>
            </a:pPr>
            <a:r>
              <a:rPr lang="en-US" altLang="en-US" sz="1600" dirty="0" smtClean="0"/>
              <a:t>Pope Francis, </a:t>
            </a:r>
            <a:r>
              <a:rPr lang="en-US" altLang="en-US" sz="1600" i="1" dirty="0" smtClean="0"/>
              <a:t>Address to a Meeting With Political, Economic and Civic Leaders</a:t>
            </a:r>
            <a:r>
              <a:rPr lang="en-US" altLang="en-US" sz="1600" dirty="0" smtClean="0"/>
              <a:t>, Quito, Ecuador, 7 July 2015</a:t>
            </a:r>
            <a:endParaRPr lang="en-US" altLang="en-US" sz="3600" dirty="0" smtClean="0">
              <a:solidFill>
                <a:schemeClr val="hlink"/>
              </a:solidFill>
            </a:endParaRPr>
          </a:p>
        </p:txBody>
      </p:sp>
    </p:spTree>
    <p:extLst>
      <p:ext uri="{BB962C8B-B14F-4D97-AF65-F5344CB8AC3E}">
        <p14:creationId xmlns:p14="http://schemas.microsoft.com/office/powerpoint/2010/main" val="766900234"/>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6642" name="Rectangle 2"/>
          <p:cNvSpPr>
            <a:spLocks noGrp="1" noChangeArrowheads="1"/>
          </p:cNvSpPr>
          <p:nvPr>
            <p:ph type="title"/>
          </p:nvPr>
        </p:nvSpPr>
        <p:spPr>
          <a:xfrm>
            <a:off x="871538" y="862013"/>
            <a:ext cx="8162925" cy="762000"/>
          </a:xfrm>
        </p:spPr>
        <p:txBody>
          <a:bodyPr/>
          <a:lstStyle/>
          <a:p>
            <a:pPr algn="ctr"/>
            <a:r>
              <a:rPr lang="en-US" b="1">
                <a:solidFill>
                  <a:schemeClr val="tx1"/>
                </a:solidFill>
              </a:rPr>
              <a:t>Principle of CST</a:t>
            </a:r>
          </a:p>
        </p:txBody>
      </p:sp>
      <p:sp>
        <p:nvSpPr>
          <p:cNvPr id="496643" name="Rectangle 3"/>
          <p:cNvSpPr>
            <a:spLocks noGrp="1" noChangeArrowheads="1"/>
          </p:cNvSpPr>
          <p:nvPr>
            <p:ph type="body" idx="1"/>
          </p:nvPr>
        </p:nvSpPr>
        <p:spPr>
          <a:xfrm>
            <a:off x="762000" y="1752600"/>
            <a:ext cx="8110538" cy="4191000"/>
          </a:xfrm>
        </p:spPr>
        <p:txBody>
          <a:bodyPr/>
          <a:lstStyle/>
          <a:p>
            <a:pPr algn="ctr">
              <a:buFont typeface="Wingdings" pitchFamily="2" charset="2"/>
              <a:buNone/>
            </a:pPr>
            <a:endParaRPr lang="en-US" sz="4800" b="1">
              <a:solidFill>
                <a:schemeClr val="folHlink"/>
              </a:solidFill>
            </a:endParaRPr>
          </a:p>
          <a:p>
            <a:pPr algn="ctr">
              <a:buFont typeface="Wingdings" pitchFamily="2" charset="2"/>
              <a:buNone/>
            </a:pPr>
            <a:r>
              <a:rPr lang="en-US" sz="4800" b="1">
                <a:solidFill>
                  <a:schemeClr val="folHlink"/>
                </a:solidFill>
              </a:rPr>
              <a:t>SUBSIDIARITY</a:t>
            </a:r>
          </a:p>
        </p:txBody>
      </p:sp>
    </p:spTree>
    <p:extLst>
      <p:ext uri="{BB962C8B-B14F-4D97-AF65-F5344CB8AC3E}">
        <p14:creationId xmlns:p14="http://schemas.microsoft.com/office/powerpoint/2010/main" val="19805497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withEffect">
                                  <p:stCondLst>
                                    <p:cond delay="0"/>
                                  </p:stCondLst>
                                  <p:childTnLst>
                                    <p:set>
                                      <p:cBhvr>
                                        <p:cTn id="6" dur="1" fill="hold">
                                          <p:stCondLst>
                                            <p:cond delay="0"/>
                                          </p:stCondLst>
                                        </p:cTn>
                                        <p:tgtEl>
                                          <p:spTgt spid="496643">
                                            <p:txEl>
                                              <p:pRg st="1" end="1"/>
                                            </p:txEl>
                                          </p:spTgt>
                                        </p:tgtEl>
                                        <p:attrNameLst>
                                          <p:attrName>style.visibility</p:attrName>
                                        </p:attrNameLst>
                                      </p:cBhvr>
                                      <p:to>
                                        <p:strVal val="visible"/>
                                      </p:to>
                                    </p:set>
                                    <p:anim calcmode="lin" valueType="num">
                                      <p:cBhvr additive="base">
                                        <p:cTn id="7" dur="500" fill="hold"/>
                                        <p:tgtEl>
                                          <p:spTgt spid="49664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9664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664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8690" name="Rectangle 2"/>
          <p:cNvSpPr>
            <a:spLocks noGrp="1" noChangeArrowheads="1"/>
          </p:cNvSpPr>
          <p:nvPr>
            <p:ph type="title"/>
          </p:nvPr>
        </p:nvSpPr>
        <p:spPr>
          <a:xfrm>
            <a:off x="871538" y="862013"/>
            <a:ext cx="8162925" cy="762000"/>
          </a:xfrm>
        </p:spPr>
        <p:txBody>
          <a:bodyPr/>
          <a:lstStyle/>
          <a:p>
            <a:pPr algn="ctr"/>
            <a:r>
              <a:rPr lang="en-US">
                <a:solidFill>
                  <a:schemeClr val="tx1"/>
                </a:solidFill>
              </a:rPr>
              <a:t>The 3 Key Principles of CST</a:t>
            </a:r>
          </a:p>
        </p:txBody>
      </p:sp>
      <p:sp>
        <p:nvSpPr>
          <p:cNvPr id="498691" name="Rectangle 3"/>
          <p:cNvSpPr>
            <a:spLocks noGrp="1" noChangeArrowheads="1"/>
          </p:cNvSpPr>
          <p:nvPr>
            <p:ph type="body" idx="1"/>
          </p:nvPr>
        </p:nvSpPr>
        <p:spPr>
          <a:xfrm>
            <a:off x="762000" y="1752600"/>
            <a:ext cx="8110538" cy="4191000"/>
          </a:xfrm>
        </p:spPr>
        <p:txBody>
          <a:bodyPr/>
          <a:lstStyle/>
          <a:p>
            <a:pPr algn="ctr">
              <a:buFont typeface="Wingdings" pitchFamily="2" charset="2"/>
              <a:buNone/>
            </a:pPr>
            <a:endParaRPr lang="en-US" sz="4800" b="1">
              <a:solidFill>
                <a:schemeClr val="folHlink"/>
              </a:solidFill>
            </a:endParaRPr>
          </a:p>
          <a:p>
            <a:pPr algn="ctr">
              <a:buFont typeface="Wingdings" pitchFamily="2" charset="2"/>
              <a:buNone/>
            </a:pPr>
            <a:r>
              <a:rPr lang="en-US" sz="4800" b="1">
                <a:solidFill>
                  <a:schemeClr val="folHlink"/>
                </a:solidFill>
              </a:rPr>
              <a:t>HUMAN DIGNITY</a:t>
            </a:r>
          </a:p>
          <a:p>
            <a:pPr algn="ctr">
              <a:buFont typeface="Wingdings" pitchFamily="2" charset="2"/>
              <a:buNone/>
            </a:pPr>
            <a:r>
              <a:rPr lang="en-US" sz="4800" b="1">
                <a:solidFill>
                  <a:schemeClr val="folHlink"/>
                </a:solidFill>
              </a:rPr>
              <a:t>SOLIDARITY</a:t>
            </a:r>
          </a:p>
          <a:p>
            <a:pPr algn="ctr">
              <a:buFont typeface="Wingdings" pitchFamily="2" charset="2"/>
              <a:buNone/>
            </a:pPr>
            <a:r>
              <a:rPr lang="en-US" sz="4800" b="1">
                <a:solidFill>
                  <a:schemeClr val="folHlink"/>
                </a:solidFill>
              </a:rPr>
              <a:t>SUBSIDIARITY</a:t>
            </a:r>
          </a:p>
        </p:txBody>
      </p:sp>
    </p:spTree>
    <p:extLst>
      <p:ext uri="{BB962C8B-B14F-4D97-AF65-F5344CB8AC3E}">
        <p14:creationId xmlns:p14="http://schemas.microsoft.com/office/powerpoint/2010/main" val="535299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withEffect">
                                  <p:stCondLst>
                                    <p:cond delay="0"/>
                                  </p:stCondLst>
                                  <p:childTnLst>
                                    <p:set>
                                      <p:cBhvr>
                                        <p:cTn id="6" dur="1" fill="hold">
                                          <p:stCondLst>
                                            <p:cond delay="0"/>
                                          </p:stCondLst>
                                        </p:cTn>
                                        <p:tgtEl>
                                          <p:spTgt spid="498691">
                                            <p:txEl>
                                              <p:pRg st="1" end="1"/>
                                            </p:txEl>
                                          </p:spTgt>
                                        </p:tgtEl>
                                        <p:attrNameLst>
                                          <p:attrName>style.visibility</p:attrName>
                                        </p:attrNameLst>
                                      </p:cBhvr>
                                      <p:to>
                                        <p:strVal val="visible"/>
                                      </p:to>
                                    </p:set>
                                    <p:anim calcmode="lin" valueType="num">
                                      <p:cBhvr additive="base">
                                        <p:cTn id="7" dur="500" fill="hold"/>
                                        <p:tgtEl>
                                          <p:spTgt spid="498691">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98691">
                                            <p:txEl>
                                              <p:pRg st="1" end="1"/>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498691">
                                            <p:txEl>
                                              <p:pRg st="2" end="2"/>
                                            </p:txEl>
                                          </p:spTgt>
                                        </p:tgtEl>
                                        <p:attrNameLst>
                                          <p:attrName>style.visibility</p:attrName>
                                        </p:attrNameLst>
                                      </p:cBhvr>
                                      <p:to>
                                        <p:strVal val="visible"/>
                                      </p:to>
                                    </p:set>
                                    <p:anim calcmode="lin" valueType="num">
                                      <p:cBhvr additive="base">
                                        <p:cTn id="11" dur="1000" fill="hold"/>
                                        <p:tgtEl>
                                          <p:spTgt spid="498691">
                                            <p:txEl>
                                              <p:pRg st="2" end="2"/>
                                            </p:txEl>
                                          </p:spTgt>
                                        </p:tgtEl>
                                        <p:attrNameLst>
                                          <p:attrName>ppt_x</p:attrName>
                                        </p:attrNameLst>
                                      </p:cBhvr>
                                      <p:tavLst>
                                        <p:tav tm="0">
                                          <p:val>
                                            <p:strVal val="1+#ppt_w/2"/>
                                          </p:val>
                                        </p:tav>
                                        <p:tav tm="100000">
                                          <p:val>
                                            <p:strVal val="#ppt_x"/>
                                          </p:val>
                                        </p:tav>
                                      </p:tavLst>
                                    </p:anim>
                                    <p:anim calcmode="lin" valueType="num">
                                      <p:cBhvr additive="base">
                                        <p:cTn id="12" dur="1000" fill="hold"/>
                                        <p:tgtEl>
                                          <p:spTgt spid="498691">
                                            <p:txEl>
                                              <p:pRg st="2" end="2"/>
                                            </p:txEl>
                                          </p:spTgt>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498691">
                                            <p:txEl>
                                              <p:pRg st="3" end="3"/>
                                            </p:txEl>
                                          </p:spTgt>
                                        </p:tgtEl>
                                        <p:attrNameLst>
                                          <p:attrName>style.visibility</p:attrName>
                                        </p:attrNameLst>
                                      </p:cBhvr>
                                      <p:to>
                                        <p:strVal val="visible"/>
                                      </p:to>
                                    </p:set>
                                    <p:anim calcmode="lin" valueType="num">
                                      <p:cBhvr additive="base">
                                        <p:cTn id="15" dur="2000" fill="hold"/>
                                        <p:tgtEl>
                                          <p:spTgt spid="498691">
                                            <p:txEl>
                                              <p:pRg st="3" end="3"/>
                                            </p:txEl>
                                          </p:spTgt>
                                        </p:tgtEl>
                                        <p:attrNameLst>
                                          <p:attrName>ppt_x</p:attrName>
                                        </p:attrNameLst>
                                      </p:cBhvr>
                                      <p:tavLst>
                                        <p:tav tm="0">
                                          <p:val>
                                            <p:strVal val="1+#ppt_w/2"/>
                                          </p:val>
                                        </p:tav>
                                        <p:tav tm="100000">
                                          <p:val>
                                            <p:strVal val="#ppt_x"/>
                                          </p:val>
                                        </p:tav>
                                      </p:tavLst>
                                    </p:anim>
                                    <p:anim calcmode="lin" valueType="num">
                                      <p:cBhvr additive="base">
                                        <p:cTn id="16" dur="2000" fill="hold"/>
                                        <p:tgtEl>
                                          <p:spTgt spid="49869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8691"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1538" y="854572"/>
            <a:ext cx="8162925" cy="769441"/>
          </a:xfrm>
        </p:spPr>
        <p:txBody>
          <a:bodyPr/>
          <a:lstStyle/>
          <a:p>
            <a:pPr algn="ctr"/>
            <a:r>
              <a:rPr lang="en-US" dirty="0" smtClean="0"/>
              <a:t>Catholic Social Teaching</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lgn="ctr">
              <a:buNone/>
            </a:pPr>
            <a:endParaRPr lang="en-US" dirty="0"/>
          </a:p>
          <a:p>
            <a:pPr marL="0" indent="0" algn="ctr">
              <a:buNone/>
            </a:pPr>
            <a:r>
              <a:rPr lang="en-US" sz="5400" dirty="0" smtClean="0">
                <a:solidFill>
                  <a:srgbClr val="C00000"/>
                </a:solidFill>
              </a:rPr>
              <a:t>Whose Job Is It?</a:t>
            </a:r>
            <a:endParaRPr lang="en-US" sz="5400" dirty="0">
              <a:solidFill>
                <a:srgbClr val="C00000"/>
              </a:solidFill>
            </a:endParaRPr>
          </a:p>
        </p:txBody>
      </p:sp>
    </p:spTree>
    <p:extLst>
      <p:ext uri="{BB962C8B-B14F-4D97-AF65-F5344CB8AC3E}">
        <p14:creationId xmlns:p14="http://schemas.microsoft.com/office/powerpoint/2010/main" val="1794205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75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626" name="Rectangle 2"/>
          <p:cNvSpPr>
            <a:spLocks noGrp="1" noChangeArrowheads="1"/>
          </p:cNvSpPr>
          <p:nvPr>
            <p:ph type="title"/>
          </p:nvPr>
        </p:nvSpPr>
        <p:spPr>
          <a:xfrm>
            <a:off x="685800" y="1030069"/>
            <a:ext cx="8239125" cy="646331"/>
          </a:xfrm>
        </p:spPr>
        <p:txBody>
          <a:bodyPr/>
          <a:lstStyle/>
          <a:p>
            <a:pPr eaLnBrk="1" hangingPunct="1"/>
            <a:r>
              <a:rPr lang="en-US" altLang="en-US" sz="3600" dirty="0">
                <a:solidFill>
                  <a:srgbClr val="003366"/>
                </a:solidFill>
              </a:rPr>
              <a:t>Evangelizing the World with CST</a:t>
            </a:r>
            <a:endParaRPr lang="en-US" altLang="en-US" dirty="0" smtClean="0">
              <a:solidFill>
                <a:schemeClr val="folHlink"/>
              </a:solidFill>
            </a:endParaRPr>
          </a:p>
        </p:txBody>
      </p:sp>
      <p:sp>
        <p:nvSpPr>
          <p:cNvPr id="410627" name="Rectangle 3"/>
          <p:cNvSpPr>
            <a:spLocks noGrp="1" noChangeArrowheads="1"/>
          </p:cNvSpPr>
          <p:nvPr>
            <p:ph type="body" idx="1"/>
          </p:nvPr>
        </p:nvSpPr>
        <p:spPr>
          <a:xfrm>
            <a:off x="762000" y="1981200"/>
            <a:ext cx="8110538" cy="4953000"/>
          </a:xfrm>
        </p:spPr>
        <p:txBody>
          <a:bodyPr/>
          <a:lstStyle/>
          <a:p>
            <a:pPr marL="0" lvl="0" indent="0" algn="ctr" eaLnBrk="1" hangingPunct="1">
              <a:buClr>
                <a:srgbClr val="9A0000"/>
              </a:buClr>
              <a:buNone/>
            </a:pPr>
            <a:r>
              <a:rPr lang="en-US" altLang="en-US" sz="4000" dirty="0">
                <a:solidFill>
                  <a:srgbClr val="002060"/>
                </a:solidFill>
              </a:rPr>
              <a:t>Saint John Paul </a:t>
            </a:r>
            <a:r>
              <a:rPr lang="en-US" altLang="en-US" sz="4000" dirty="0" smtClean="0">
                <a:solidFill>
                  <a:srgbClr val="002060"/>
                </a:solidFill>
              </a:rPr>
              <a:t>II</a:t>
            </a:r>
            <a:endParaRPr lang="en-US" altLang="en-US" sz="1600" dirty="0" smtClean="0"/>
          </a:p>
          <a:p>
            <a:pPr marL="0" lvl="0" indent="0" eaLnBrk="1" hangingPunct="1">
              <a:buClr>
                <a:srgbClr val="9A0000"/>
              </a:buClr>
              <a:buNone/>
            </a:pPr>
            <a:endParaRPr lang="en-US" altLang="en-US" sz="3600" dirty="0" smtClean="0">
              <a:solidFill>
                <a:srgbClr val="000000"/>
              </a:solidFill>
            </a:endParaRPr>
          </a:p>
          <a:p>
            <a:pPr marL="0" lvl="0" indent="0" eaLnBrk="1" hangingPunct="1">
              <a:buClr>
                <a:srgbClr val="9A0000"/>
              </a:buClr>
              <a:buNone/>
            </a:pPr>
            <a:r>
              <a:rPr lang="en-US" altLang="en-US" sz="3600" dirty="0" smtClean="0">
                <a:solidFill>
                  <a:srgbClr val="000000"/>
                </a:solidFill>
              </a:rPr>
              <a:t>“the </a:t>
            </a:r>
            <a:r>
              <a:rPr lang="en-US" altLang="en-US" sz="3600" dirty="0">
                <a:solidFill>
                  <a:srgbClr val="000000"/>
                </a:solidFill>
              </a:rPr>
              <a:t>Church’s social teaching is itself a valid instrument of evangelization</a:t>
            </a:r>
            <a:r>
              <a:rPr lang="en-US" altLang="en-US" sz="3600" dirty="0" smtClean="0">
                <a:solidFill>
                  <a:srgbClr val="000000"/>
                </a:solidFill>
              </a:rPr>
              <a:t>.”</a:t>
            </a:r>
            <a:endParaRPr lang="en-US" altLang="en-US" sz="1600" dirty="0" smtClean="0">
              <a:solidFill>
                <a:srgbClr val="000000"/>
              </a:solidFill>
            </a:endParaRPr>
          </a:p>
          <a:p>
            <a:pPr marL="0" lvl="0" indent="0" algn="r" eaLnBrk="1" hangingPunct="1">
              <a:buClr>
                <a:srgbClr val="9A0000"/>
              </a:buClr>
              <a:buNone/>
            </a:pPr>
            <a:r>
              <a:rPr lang="en-US" altLang="en-US" sz="1600" i="1" dirty="0" smtClean="0">
                <a:solidFill>
                  <a:srgbClr val="000000"/>
                </a:solidFill>
              </a:rPr>
              <a:t>Centesimus </a:t>
            </a:r>
            <a:r>
              <a:rPr lang="en-US" altLang="en-US" sz="1600" i="1" dirty="0">
                <a:solidFill>
                  <a:srgbClr val="000000"/>
                </a:solidFill>
              </a:rPr>
              <a:t>Annus</a:t>
            </a:r>
            <a:r>
              <a:rPr lang="en-US" altLang="en-US" sz="1600" dirty="0">
                <a:solidFill>
                  <a:srgbClr val="000000"/>
                </a:solidFill>
              </a:rPr>
              <a:t>,  </a:t>
            </a:r>
            <a:r>
              <a:rPr lang="en-US" altLang="en-US" sz="1600" dirty="0" smtClean="0">
                <a:solidFill>
                  <a:srgbClr val="000000"/>
                </a:solidFill>
              </a:rPr>
              <a:t>54</a:t>
            </a:r>
            <a:endParaRPr lang="en-US" altLang="en-US" sz="1600" dirty="0">
              <a:solidFill>
                <a:srgbClr val="000000"/>
              </a:solidFill>
            </a:endParaRPr>
          </a:p>
          <a:p>
            <a:pPr marL="0" lvl="0" indent="0" eaLnBrk="1" hangingPunct="1">
              <a:buClr>
                <a:srgbClr val="9A0000"/>
              </a:buClr>
              <a:buNone/>
            </a:pPr>
            <a:endParaRPr lang="en-US" altLang="en-US" sz="3600" dirty="0">
              <a:solidFill>
                <a:srgbClr val="000000"/>
              </a:solidFill>
            </a:endParaRPr>
          </a:p>
          <a:p>
            <a:pPr eaLnBrk="1" hangingPunct="1">
              <a:buFont typeface="Wingdings" pitchFamily="2" charset="2"/>
              <a:buNone/>
            </a:pPr>
            <a:endParaRPr lang="en-US" altLang="en-US" sz="1600" dirty="0"/>
          </a:p>
        </p:txBody>
      </p:sp>
    </p:spTree>
    <p:extLst>
      <p:ext uri="{BB962C8B-B14F-4D97-AF65-F5344CB8AC3E}">
        <p14:creationId xmlns:p14="http://schemas.microsoft.com/office/powerpoint/2010/main" val="189858222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10626"/>
                                        </p:tgtEl>
                                        <p:attrNameLst>
                                          <p:attrName>style.visibility</p:attrName>
                                        </p:attrNameLst>
                                      </p:cBhvr>
                                      <p:to>
                                        <p:strVal val="visible"/>
                                      </p:to>
                                    </p:set>
                                    <p:anim calcmode="lin" valueType="num">
                                      <p:cBhvr additive="base">
                                        <p:cTn id="7" dur="500" fill="hold"/>
                                        <p:tgtEl>
                                          <p:spTgt spid="410626"/>
                                        </p:tgtEl>
                                        <p:attrNameLst>
                                          <p:attrName>ppt_x</p:attrName>
                                        </p:attrNameLst>
                                      </p:cBhvr>
                                      <p:tavLst>
                                        <p:tav tm="0">
                                          <p:val>
                                            <p:strVal val="0-#ppt_w/2"/>
                                          </p:val>
                                        </p:tav>
                                        <p:tav tm="100000">
                                          <p:val>
                                            <p:strVal val="#ppt_x"/>
                                          </p:val>
                                        </p:tav>
                                      </p:tavLst>
                                    </p:anim>
                                    <p:anim calcmode="lin" valueType="num">
                                      <p:cBhvr additive="base">
                                        <p:cTn id="8" dur="500" fill="hold"/>
                                        <p:tgtEl>
                                          <p:spTgt spid="410626"/>
                                        </p:tgtEl>
                                        <p:attrNameLst>
                                          <p:attrName>ppt_y</p:attrName>
                                        </p:attrNameLst>
                                      </p:cBhvr>
                                      <p:tavLst>
                                        <p:tav tm="0">
                                          <p:val>
                                            <p:strVal val="#ppt_y"/>
                                          </p:val>
                                        </p:tav>
                                        <p:tav tm="100000">
                                          <p:val>
                                            <p:strVal val="#ppt_y"/>
                                          </p:val>
                                        </p:tav>
                                      </p:tavLst>
                                    </p:anim>
                                  </p:childTnLst>
                                </p:cTn>
                              </p:par>
                              <p:par>
                                <p:cTn id="9" presetID="9" presetClass="entr" presetSubtype="0" fill="hold" nodeType="withEffect">
                                  <p:stCondLst>
                                    <p:cond delay="0"/>
                                  </p:stCondLst>
                                  <p:childTnLst>
                                    <p:set>
                                      <p:cBhvr>
                                        <p:cTn id="10" dur="1" fill="hold">
                                          <p:stCondLst>
                                            <p:cond delay="0"/>
                                          </p:stCondLst>
                                        </p:cTn>
                                        <p:tgtEl>
                                          <p:spTgt spid="410627">
                                            <p:txEl>
                                              <p:pRg st="2" end="2"/>
                                            </p:txEl>
                                          </p:spTgt>
                                        </p:tgtEl>
                                        <p:attrNameLst>
                                          <p:attrName>style.visibility</p:attrName>
                                        </p:attrNameLst>
                                      </p:cBhvr>
                                      <p:to>
                                        <p:strVal val="visible"/>
                                      </p:to>
                                    </p:set>
                                    <p:animEffect transition="in" filter="dissolve">
                                      <p:cBhvr>
                                        <p:cTn id="11" dur="500"/>
                                        <p:tgtEl>
                                          <p:spTgt spid="410627">
                                            <p:txEl>
                                              <p:pRg st="2" end="2"/>
                                            </p:txEl>
                                          </p:spTgt>
                                        </p:tgtEl>
                                      </p:cBhvr>
                                    </p:animEffect>
                                  </p:childTnLst>
                                </p:cTn>
                              </p:par>
                              <p:par>
                                <p:cTn id="12" presetID="9" presetClass="entr" presetSubtype="0" fill="hold" nodeType="withEffect">
                                  <p:stCondLst>
                                    <p:cond delay="0"/>
                                  </p:stCondLst>
                                  <p:childTnLst>
                                    <p:set>
                                      <p:cBhvr>
                                        <p:cTn id="13" dur="1" fill="hold">
                                          <p:stCondLst>
                                            <p:cond delay="0"/>
                                          </p:stCondLst>
                                        </p:cTn>
                                        <p:tgtEl>
                                          <p:spTgt spid="410627">
                                            <p:txEl>
                                              <p:pRg st="0" end="0"/>
                                            </p:txEl>
                                          </p:spTgt>
                                        </p:tgtEl>
                                        <p:attrNameLst>
                                          <p:attrName>style.visibility</p:attrName>
                                        </p:attrNameLst>
                                      </p:cBhvr>
                                      <p:to>
                                        <p:strVal val="visible"/>
                                      </p:to>
                                    </p:set>
                                    <p:animEffect transition="in" filter="dissolve">
                                      <p:cBhvr>
                                        <p:cTn id="14" dur="500"/>
                                        <p:tgtEl>
                                          <p:spTgt spid="410627">
                                            <p:txEl>
                                              <p:pRg st="0" end="0"/>
                                            </p:txEl>
                                          </p:spTgt>
                                        </p:tgtEl>
                                      </p:cBhvr>
                                    </p:animEffect>
                                  </p:childTnLst>
                                </p:cTn>
                              </p:par>
                              <p:par>
                                <p:cTn id="15" presetID="9" presetClass="entr" presetSubtype="0" fill="hold" nodeType="withEffect">
                                  <p:stCondLst>
                                    <p:cond delay="0"/>
                                  </p:stCondLst>
                                  <p:childTnLst>
                                    <p:set>
                                      <p:cBhvr>
                                        <p:cTn id="16" dur="1" fill="hold">
                                          <p:stCondLst>
                                            <p:cond delay="0"/>
                                          </p:stCondLst>
                                        </p:cTn>
                                        <p:tgtEl>
                                          <p:spTgt spid="410627">
                                            <p:txEl>
                                              <p:pRg st="3" end="3"/>
                                            </p:txEl>
                                          </p:spTgt>
                                        </p:tgtEl>
                                        <p:attrNameLst>
                                          <p:attrName>style.visibility</p:attrName>
                                        </p:attrNameLst>
                                      </p:cBhvr>
                                      <p:to>
                                        <p:strVal val="visible"/>
                                      </p:to>
                                    </p:set>
                                    <p:animEffect transition="in" filter="dissolve">
                                      <p:cBhvr>
                                        <p:cTn id="17" dur="500"/>
                                        <p:tgtEl>
                                          <p:spTgt spid="4106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26"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871538" y="862013"/>
            <a:ext cx="8162925" cy="762000"/>
          </a:xfrm>
        </p:spPr>
        <p:txBody>
          <a:bodyPr/>
          <a:lstStyle/>
          <a:p>
            <a:r>
              <a:rPr lang="en-US"/>
              <a:t>Catholic Social Teaching</a:t>
            </a:r>
          </a:p>
        </p:txBody>
      </p:sp>
      <p:sp>
        <p:nvSpPr>
          <p:cNvPr id="97283" name="Rectangle 3"/>
          <p:cNvSpPr>
            <a:spLocks noGrp="1" noChangeArrowheads="1"/>
          </p:cNvSpPr>
          <p:nvPr>
            <p:ph type="body" idx="1"/>
          </p:nvPr>
        </p:nvSpPr>
        <p:spPr>
          <a:xfrm>
            <a:off x="0" y="1828800"/>
            <a:ext cx="8991600" cy="5029200"/>
          </a:xfrm>
        </p:spPr>
        <p:txBody>
          <a:bodyPr/>
          <a:lstStyle/>
          <a:p>
            <a:pPr>
              <a:buFont typeface="Wingdings" pitchFamily="2" charset="2"/>
              <a:buNone/>
            </a:pPr>
            <a:endParaRPr lang="en-US" sz="4000" b="1" dirty="0">
              <a:solidFill>
                <a:schemeClr val="hlink"/>
              </a:solidFill>
            </a:endParaRPr>
          </a:p>
          <a:p>
            <a:pPr>
              <a:buFont typeface="Wingdings" pitchFamily="2" charset="2"/>
              <a:buNone/>
            </a:pPr>
            <a:r>
              <a:rPr lang="en-US" sz="4000" b="1" dirty="0">
                <a:solidFill>
                  <a:schemeClr val="hlink"/>
                </a:solidFill>
              </a:rPr>
              <a:t>“</a:t>
            </a:r>
            <a:r>
              <a:rPr lang="en-US" sz="4400" b="1" i="1" dirty="0">
                <a:solidFill>
                  <a:schemeClr val="hlink"/>
                </a:solidFill>
              </a:rPr>
              <a:t>The Church cannot and must not take upon herself the political battle to bring about the most just society possible</a:t>
            </a:r>
            <a:r>
              <a:rPr lang="en-US" sz="4000" b="1" i="1" dirty="0">
                <a:solidFill>
                  <a:schemeClr val="hlink"/>
                </a:solidFill>
              </a:rPr>
              <a:t>”</a:t>
            </a:r>
            <a:r>
              <a:rPr lang="en-US" i="1" dirty="0"/>
              <a:t> </a:t>
            </a:r>
            <a:endParaRPr lang="en-US" i="1" dirty="0" smtClean="0"/>
          </a:p>
          <a:p>
            <a:pPr algn="r">
              <a:buFont typeface="Wingdings" pitchFamily="2" charset="2"/>
              <a:buNone/>
            </a:pPr>
            <a:r>
              <a:rPr lang="en-US" sz="1600" i="1" dirty="0" smtClean="0"/>
              <a:t>Deus Caritas Est</a:t>
            </a:r>
            <a:r>
              <a:rPr lang="en-US" sz="1600" dirty="0" smtClean="0"/>
              <a:t>, 28</a:t>
            </a:r>
            <a:endParaRPr lang="en-US" sz="1600" dirty="0"/>
          </a:p>
        </p:txBody>
      </p:sp>
    </p:spTree>
    <p:extLst>
      <p:ext uri="{BB962C8B-B14F-4D97-AF65-F5344CB8AC3E}">
        <p14:creationId xmlns:p14="http://schemas.microsoft.com/office/powerpoint/2010/main" val="386459370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871538" y="862013"/>
            <a:ext cx="8162925" cy="762000"/>
          </a:xfrm>
        </p:spPr>
        <p:txBody>
          <a:bodyPr/>
          <a:lstStyle/>
          <a:p>
            <a:r>
              <a:rPr lang="en-US"/>
              <a:t>Catholic Social Teaching</a:t>
            </a:r>
          </a:p>
        </p:txBody>
      </p:sp>
      <p:sp>
        <p:nvSpPr>
          <p:cNvPr id="97283" name="Rectangle 3"/>
          <p:cNvSpPr>
            <a:spLocks noGrp="1" noChangeArrowheads="1"/>
          </p:cNvSpPr>
          <p:nvPr>
            <p:ph type="body" idx="1"/>
          </p:nvPr>
        </p:nvSpPr>
        <p:spPr>
          <a:xfrm>
            <a:off x="533400" y="1828800"/>
            <a:ext cx="8339138" cy="5029200"/>
          </a:xfrm>
        </p:spPr>
        <p:txBody>
          <a:bodyPr/>
          <a:lstStyle/>
          <a:p>
            <a:pPr>
              <a:buNone/>
            </a:pPr>
            <a:r>
              <a:rPr lang="en-US" sz="4000" b="1" dirty="0" smtClean="0">
                <a:solidFill>
                  <a:schemeClr val="hlink"/>
                </a:solidFill>
              </a:rPr>
              <a:t>“</a:t>
            </a:r>
            <a:r>
              <a:rPr lang="en-US" sz="3600" b="1" dirty="0" smtClean="0">
                <a:solidFill>
                  <a:schemeClr val="hlink"/>
                </a:solidFill>
              </a:rPr>
              <a:t>to cooperate in the pursuit of the common good, through her social and educational works, promoting ethical and spiritual values, and serving as a prophetic sign which brings a ray of light and hope to all</a:t>
            </a:r>
            <a:r>
              <a:rPr lang="en-US" sz="3600" b="1" i="1" dirty="0" smtClean="0">
                <a:solidFill>
                  <a:schemeClr val="hlink"/>
                </a:solidFill>
              </a:rPr>
              <a:t>”</a:t>
            </a:r>
            <a:r>
              <a:rPr lang="en-US" sz="3600" i="1" dirty="0" smtClean="0"/>
              <a:t> </a:t>
            </a:r>
          </a:p>
          <a:p>
            <a:pPr algn="r">
              <a:buNone/>
            </a:pPr>
            <a:r>
              <a:rPr lang="en-US" sz="1600" dirty="0" smtClean="0">
                <a:latin typeface="Calibri"/>
                <a:ea typeface="Calibri"/>
                <a:cs typeface="Times New Roman"/>
              </a:rPr>
              <a:t>Pope </a:t>
            </a:r>
            <a:r>
              <a:rPr lang="en-US" sz="1600" dirty="0">
                <a:latin typeface="Calibri"/>
                <a:ea typeface="Calibri"/>
                <a:cs typeface="Times New Roman"/>
              </a:rPr>
              <a:t>Francis, </a:t>
            </a:r>
            <a:r>
              <a:rPr lang="en-US" sz="1600" i="1" dirty="0">
                <a:latin typeface="Calibri"/>
                <a:ea typeface="Calibri"/>
                <a:cs typeface="Times New Roman"/>
              </a:rPr>
              <a:t>Address to a Meeting With Political, Economic and Civic Leaders</a:t>
            </a:r>
            <a:r>
              <a:rPr lang="en-US" sz="1600" dirty="0">
                <a:latin typeface="Calibri"/>
                <a:ea typeface="Calibri"/>
                <a:cs typeface="Times New Roman"/>
              </a:rPr>
              <a:t>, Quito, Ecuador, </a:t>
            </a:r>
            <a:endParaRPr lang="en-US" sz="1600" dirty="0" smtClean="0">
              <a:latin typeface="Calibri"/>
              <a:ea typeface="Calibri"/>
              <a:cs typeface="Times New Roman"/>
            </a:endParaRPr>
          </a:p>
          <a:p>
            <a:pPr algn="r">
              <a:buNone/>
            </a:pPr>
            <a:r>
              <a:rPr lang="en-US" sz="1600" dirty="0" smtClean="0">
                <a:latin typeface="Calibri"/>
                <a:ea typeface="Calibri"/>
                <a:cs typeface="Times New Roman"/>
              </a:rPr>
              <a:t>7 </a:t>
            </a:r>
            <a:r>
              <a:rPr lang="en-US" sz="1600" dirty="0">
                <a:latin typeface="Calibri"/>
                <a:ea typeface="Calibri"/>
                <a:cs typeface="Times New Roman"/>
              </a:rPr>
              <a:t>July 2015</a:t>
            </a:r>
            <a:endParaRPr lang="en-US" sz="1600" dirty="0"/>
          </a:p>
        </p:txBody>
      </p:sp>
    </p:spTree>
    <p:extLst>
      <p:ext uri="{BB962C8B-B14F-4D97-AF65-F5344CB8AC3E}">
        <p14:creationId xmlns:p14="http://schemas.microsoft.com/office/powerpoint/2010/main" val="229441754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7714" name="Rectangle 2"/>
          <p:cNvSpPr>
            <a:spLocks noGrp="1" noChangeArrowheads="1"/>
          </p:cNvSpPr>
          <p:nvPr>
            <p:ph type="title"/>
          </p:nvPr>
        </p:nvSpPr>
        <p:spPr>
          <a:xfrm>
            <a:off x="871538" y="862013"/>
            <a:ext cx="8162925" cy="762000"/>
          </a:xfrm>
        </p:spPr>
        <p:txBody>
          <a:bodyPr/>
          <a:lstStyle/>
          <a:p>
            <a:pPr eaLnBrk="1" hangingPunct="1"/>
            <a:endParaRPr lang="en-US" altLang="en-US" i="1" dirty="0" smtClean="0"/>
          </a:p>
        </p:txBody>
      </p:sp>
      <p:sp>
        <p:nvSpPr>
          <p:cNvPr id="627715" name="Rectangle 3"/>
          <p:cNvSpPr>
            <a:spLocks noGrp="1" noChangeArrowheads="1"/>
          </p:cNvSpPr>
          <p:nvPr>
            <p:ph type="body" idx="1"/>
          </p:nvPr>
        </p:nvSpPr>
        <p:spPr/>
        <p:txBody>
          <a:bodyPr/>
          <a:lstStyle/>
          <a:p>
            <a:pPr eaLnBrk="1" hangingPunct="1">
              <a:buFont typeface="Wingdings" pitchFamily="2" charset="2"/>
              <a:buChar char="v"/>
            </a:pPr>
            <a:endParaRPr lang="en-US" altLang="en-US" smtClean="0"/>
          </a:p>
          <a:p>
            <a:pPr eaLnBrk="1" hangingPunct="1">
              <a:buFont typeface="Wingdings" pitchFamily="2" charset="2"/>
              <a:buChar char="v"/>
            </a:pPr>
            <a:endParaRPr lang="en-US" altLang="en-US" sz="4800" b="1" smtClean="0">
              <a:solidFill>
                <a:schemeClr val="folHlink"/>
              </a:solidFill>
            </a:endParaRPr>
          </a:p>
        </p:txBody>
      </p:sp>
      <p:sp>
        <p:nvSpPr>
          <p:cNvPr id="627716" name="Rectangle 4"/>
          <p:cNvSpPr>
            <a:spLocks noChangeArrowheads="1"/>
          </p:cNvSpPr>
          <p:nvPr/>
        </p:nvSpPr>
        <p:spPr bwMode="auto">
          <a:xfrm>
            <a:off x="609600" y="3048000"/>
            <a:ext cx="906426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r>
              <a:rPr lang="en-US" altLang="en-US" sz="5400" b="0" dirty="0">
                <a:solidFill>
                  <a:srgbClr val="003366"/>
                </a:solidFill>
                <a:latin typeface="Verdana" pitchFamily="34" charset="0"/>
              </a:rPr>
              <a:t>Catholic Social Teaching</a:t>
            </a:r>
          </a:p>
        </p:txBody>
      </p:sp>
    </p:spTree>
    <p:extLst>
      <p:ext uri="{BB962C8B-B14F-4D97-AF65-F5344CB8AC3E}">
        <p14:creationId xmlns:p14="http://schemas.microsoft.com/office/powerpoint/2010/main" val="3612177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nodePh="1">
                                  <p:stCondLst>
                                    <p:cond delay="0"/>
                                  </p:stCondLst>
                                  <p:endCondLst>
                                    <p:cond evt="begin" delay="0">
                                      <p:tn val="5"/>
                                    </p:cond>
                                  </p:endCondLst>
                                  <p:childTnLst>
                                    <p:set>
                                      <p:cBhvr>
                                        <p:cTn id="6" dur="1" fill="hold">
                                          <p:stCondLst>
                                            <p:cond delay="0"/>
                                          </p:stCondLst>
                                        </p:cTn>
                                        <p:tgtEl>
                                          <p:spTgt spid="627715">
                                            <p:txEl>
                                              <p:pRg st="0" end="0"/>
                                            </p:txEl>
                                          </p:spTgt>
                                        </p:tgtEl>
                                        <p:attrNameLst>
                                          <p:attrName>style.visibility</p:attrName>
                                        </p:attrNameLst>
                                      </p:cBhvr>
                                      <p:to>
                                        <p:strVal val="visible"/>
                                      </p:to>
                                    </p:set>
                                    <p:anim calcmode="lin" valueType="num">
                                      <p:cBhvr additive="base">
                                        <p:cTn id="7" dur="500" fill="hold"/>
                                        <p:tgtEl>
                                          <p:spTgt spid="62771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27715">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nodePh="1">
                                  <p:stCondLst>
                                    <p:cond delay="0"/>
                                  </p:stCondLst>
                                  <p:endCondLst>
                                    <p:cond evt="begin" delay="0">
                                      <p:tn val="9"/>
                                    </p:cond>
                                  </p:endCondLst>
                                  <p:childTnLst>
                                    <p:set>
                                      <p:cBhvr>
                                        <p:cTn id="10" dur="1" fill="hold">
                                          <p:stCondLst>
                                            <p:cond delay="0"/>
                                          </p:stCondLst>
                                        </p:cTn>
                                        <p:tgtEl>
                                          <p:spTgt spid="627714"/>
                                        </p:tgtEl>
                                        <p:attrNameLst>
                                          <p:attrName>style.visibility</p:attrName>
                                        </p:attrNameLst>
                                      </p:cBhvr>
                                      <p:to>
                                        <p:strVal val="visible"/>
                                      </p:to>
                                    </p:set>
                                    <p:anim calcmode="lin" valueType="num">
                                      <p:cBhvr additive="base">
                                        <p:cTn id="11" dur="500" fill="hold"/>
                                        <p:tgtEl>
                                          <p:spTgt spid="627714"/>
                                        </p:tgtEl>
                                        <p:attrNameLst>
                                          <p:attrName>ppt_x</p:attrName>
                                        </p:attrNameLst>
                                      </p:cBhvr>
                                      <p:tavLst>
                                        <p:tav tm="0">
                                          <p:val>
                                            <p:strVal val="0-#ppt_w/2"/>
                                          </p:val>
                                        </p:tav>
                                        <p:tav tm="100000">
                                          <p:val>
                                            <p:strVal val="#ppt_x"/>
                                          </p:val>
                                        </p:tav>
                                      </p:tavLst>
                                    </p:anim>
                                    <p:anim calcmode="lin" valueType="num">
                                      <p:cBhvr additive="base">
                                        <p:cTn id="12" dur="500" fill="hold"/>
                                        <p:tgtEl>
                                          <p:spTgt spid="627714"/>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627716">
                                            <p:txEl>
                                              <p:pRg st="0" end="0"/>
                                            </p:txEl>
                                          </p:spTgt>
                                        </p:tgtEl>
                                        <p:attrNameLst>
                                          <p:attrName>style.visibility</p:attrName>
                                        </p:attrNameLst>
                                      </p:cBhvr>
                                      <p:to>
                                        <p:strVal val="visible"/>
                                      </p:to>
                                    </p:set>
                                    <p:anim calcmode="lin" valueType="num">
                                      <p:cBhvr additive="base">
                                        <p:cTn id="15" dur="500" fill="hold"/>
                                        <p:tgtEl>
                                          <p:spTgt spid="627716">
                                            <p:txEl>
                                              <p:pRg st="0" end="0"/>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62771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7714" grpId="0"/>
      <p:bldP spid="627715" grpId="0" build="p" autoUpdateAnimBg="0" advAuto="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0146" name="Rectangle 2"/>
          <p:cNvSpPr>
            <a:spLocks noGrp="1" noChangeArrowheads="1"/>
          </p:cNvSpPr>
          <p:nvPr>
            <p:ph type="title"/>
          </p:nvPr>
        </p:nvSpPr>
        <p:spPr>
          <a:xfrm>
            <a:off x="685800" y="609600"/>
            <a:ext cx="8162925" cy="5943600"/>
          </a:xfrm>
        </p:spPr>
        <p:txBody>
          <a:bodyPr/>
          <a:lstStyle/>
          <a:p>
            <a:pPr marL="342900" lvl="0" indent="-342900" eaLnBrk="1" hangingPunct="1">
              <a:spcBef>
                <a:spcPct val="20000"/>
              </a:spcBef>
            </a:pPr>
            <a:r>
              <a:rPr lang="en-US" altLang="en-US" dirty="0" smtClean="0">
                <a:solidFill>
                  <a:srgbClr val="9A0000"/>
                </a:solidFill>
                <a:ea typeface="+mn-ea"/>
                <a:cs typeface="+mn-cs"/>
              </a:rPr>
              <a:t>     What </a:t>
            </a:r>
            <a:r>
              <a:rPr lang="en-US" altLang="en-US" dirty="0">
                <a:solidFill>
                  <a:srgbClr val="9A0000"/>
                </a:solidFill>
                <a:ea typeface="+mn-ea"/>
                <a:cs typeface="+mn-cs"/>
              </a:rPr>
              <a:t>Must I Do?</a:t>
            </a:r>
            <a:r>
              <a:rPr lang="en-US" altLang="en-US" sz="4000" dirty="0">
                <a:solidFill>
                  <a:srgbClr val="000000"/>
                </a:solidFill>
                <a:ea typeface="+mn-ea"/>
                <a:cs typeface="+mn-cs"/>
              </a:rPr>
              <a:t/>
            </a:r>
            <a:br>
              <a:rPr lang="en-US" altLang="en-US" sz="4000" dirty="0">
                <a:solidFill>
                  <a:srgbClr val="000000"/>
                </a:solidFill>
                <a:ea typeface="+mn-ea"/>
                <a:cs typeface="+mn-cs"/>
              </a:rPr>
            </a:br>
            <a:r>
              <a:rPr lang="en-US" altLang="en-US" sz="4000" dirty="0" smtClean="0"/>
              <a:t/>
            </a:r>
            <a:br>
              <a:rPr lang="en-US" altLang="en-US" sz="4000" dirty="0" smtClean="0"/>
            </a:br>
            <a:r>
              <a:rPr lang="en-US" altLang="en-US" sz="4000" dirty="0"/>
              <a:t/>
            </a:r>
            <a:br>
              <a:rPr lang="en-US" altLang="en-US" sz="4000" dirty="0"/>
            </a:br>
            <a:r>
              <a:rPr lang="en-US" altLang="en-US" dirty="0" smtClean="0"/>
              <a:t>Evangelizing </a:t>
            </a:r>
            <a:r>
              <a:rPr lang="en-US" altLang="en-US" dirty="0"/>
              <a:t>the World with Catholic Social Teaching</a:t>
            </a:r>
            <a:r>
              <a:rPr lang="en-US" altLang="en-US" dirty="0" smtClean="0"/>
              <a:t>:</a:t>
            </a:r>
            <a:br>
              <a:rPr lang="en-US" altLang="en-US" dirty="0" smtClean="0"/>
            </a:br>
            <a:r>
              <a:rPr lang="en-US" altLang="en-US" dirty="0" smtClean="0"/>
              <a:t/>
            </a:r>
            <a:br>
              <a:rPr lang="en-US" altLang="en-US" dirty="0" smtClean="0"/>
            </a:br>
            <a:r>
              <a:rPr lang="en-US" altLang="en-US" dirty="0" smtClean="0"/>
              <a:t>A </a:t>
            </a:r>
            <a:r>
              <a:rPr lang="en-US" altLang="en-US" dirty="0"/>
              <a:t>Lay Imperative</a:t>
            </a:r>
            <a:br>
              <a:rPr lang="en-US" altLang="en-US" dirty="0"/>
            </a:br>
            <a:endParaRPr lang="en-US" altLang="en-US" sz="4000" dirty="0" smtClean="0"/>
          </a:p>
        </p:txBody>
      </p:sp>
    </p:spTree>
    <p:extLst>
      <p:ext uri="{BB962C8B-B14F-4D97-AF65-F5344CB8AC3E}">
        <p14:creationId xmlns:p14="http://schemas.microsoft.com/office/powerpoint/2010/main" val="233856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90146"/>
                                        </p:tgtEl>
                                        <p:attrNameLst>
                                          <p:attrName>style.visibility</p:attrName>
                                        </p:attrNameLst>
                                      </p:cBhvr>
                                      <p:to>
                                        <p:strVal val="visible"/>
                                      </p:to>
                                    </p:set>
                                    <p:animEffect transition="in" filter="fade">
                                      <p:cBhvr>
                                        <p:cTn id="7" dur="750"/>
                                        <p:tgtEl>
                                          <p:spTgt spid="390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0146"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3970" name="Rectangle 2"/>
          <p:cNvSpPr>
            <a:spLocks noGrp="1" noChangeArrowheads="1"/>
          </p:cNvSpPr>
          <p:nvPr>
            <p:ph type="title"/>
          </p:nvPr>
        </p:nvSpPr>
        <p:spPr>
          <a:xfrm>
            <a:off x="871538" y="977682"/>
            <a:ext cx="8162925" cy="646331"/>
          </a:xfrm>
        </p:spPr>
        <p:txBody>
          <a:bodyPr/>
          <a:lstStyle/>
          <a:p>
            <a:pPr algn="ctr" eaLnBrk="1" hangingPunct="1"/>
            <a:r>
              <a:rPr lang="en-US" altLang="en-US" sz="3600" dirty="0"/>
              <a:t>Evangelizing the World with CST</a:t>
            </a:r>
            <a:endParaRPr lang="en-US" altLang="en-US" sz="3600" dirty="0" smtClean="0"/>
          </a:p>
        </p:txBody>
      </p:sp>
      <p:sp>
        <p:nvSpPr>
          <p:cNvPr id="723971" name="Rectangle 3"/>
          <p:cNvSpPr>
            <a:spLocks noGrp="1" noChangeArrowheads="1"/>
          </p:cNvSpPr>
          <p:nvPr>
            <p:ph type="body" idx="1"/>
          </p:nvPr>
        </p:nvSpPr>
        <p:spPr>
          <a:xfrm>
            <a:off x="912813" y="1905000"/>
            <a:ext cx="8110537" cy="4724400"/>
          </a:xfrm>
        </p:spPr>
        <p:txBody>
          <a:bodyPr/>
          <a:lstStyle/>
          <a:p>
            <a:pPr lvl="0" algn="ctr" eaLnBrk="1" hangingPunct="1">
              <a:buClr>
                <a:srgbClr val="9A0000"/>
              </a:buClr>
              <a:buNone/>
            </a:pPr>
            <a:r>
              <a:rPr lang="en-US" altLang="en-US" sz="4000" dirty="0" smtClean="0">
                <a:solidFill>
                  <a:srgbClr val="9A0000"/>
                </a:solidFill>
              </a:rPr>
              <a:t>What </a:t>
            </a:r>
            <a:r>
              <a:rPr lang="en-US" altLang="en-US" sz="4000" dirty="0">
                <a:solidFill>
                  <a:srgbClr val="9A0000"/>
                </a:solidFill>
              </a:rPr>
              <a:t>Must I Do?</a:t>
            </a:r>
          </a:p>
          <a:p>
            <a:pPr eaLnBrk="1" hangingPunct="1">
              <a:buFont typeface="Wingdings" pitchFamily="2" charset="2"/>
              <a:buNone/>
            </a:pPr>
            <a:r>
              <a:rPr lang="en-US" altLang="en-US" sz="4800" dirty="0" smtClean="0">
                <a:solidFill>
                  <a:schemeClr val="hlink"/>
                </a:solidFill>
              </a:rPr>
              <a:t>“the direct duty to work for a just ordering of society…is proper to the lay faithful”</a:t>
            </a:r>
            <a:r>
              <a:rPr lang="en-US" altLang="en-US" sz="2800" b="1" dirty="0" smtClean="0"/>
              <a:t> </a:t>
            </a:r>
          </a:p>
          <a:p>
            <a:pPr algn="r" eaLnBrk="1" hangingPunct="1">
              <a:buFont typeface="Wingdings" pitchFamily="2" charset="2"/>
              <a:buNone/>
            </a:pPr>
            <a:r>
              <a:rPr lang="en-US" altLang="en-US" sz="2800" b="1" dirty="0" smtClean="0"/>
              <a:t> 							</a:t>
            </a:r>
            <a:r>
              <a:rPr lang="en-US" altLang="en-US" sz="1600" i="1" dirty="0" smtClean="0"/>
              <a:t>Deus Caritas Est</a:t>
            </a:r>
            <a:r>
              <a:rPr lang="en-US" altLang="en-US" sz="1600" dirty="0" smtClean="0"/>
              <a:t>, 29</a:t>
            </a:r>
          </a:p>
        </p:txBody>
      </p:sp>
    </p:spTree>
    <p:extLst>
      <p:ext uri="{BB962C8B-B14F-4D97-AF65-F5344CB8AC3E}">
        <p14:creationId xmlns:p14="http://schemas.microsoft.com/office/powerpoint/2010/main" val="8861618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723970"/>
                                        </p:tgtEl>
                                        <p:attrNameLst>
                                          <p:attrName>style.visibility</p:attrName>
                                        </p:attrNameLst>
                                      </p:cBhvr>
                                      <p:to>
                                        <p:strVal val="visible"/>
                                      </p:to>
                                    </p:set>
                                    <p:anim calcmode="lin" valueType="num">
                                      <p:cBhvr additive="base">
                                        <p:cTn id="7" dur="500" fill="hold"/>
                                        <p:tgtEl>
                                          <p:spTgt spid="723970"/>
                                        </p:tgtEl>
                                        <p:attrNameLst>
                                          <p:attrName>ppt_x</p:attrName>
                                        </p:attrNameLst>
                                      </p:cBhvr>
                                      <p:tavLst>
                                        <p:tav tm="0">
                                          <p:val>
                                            <p:strVal val="0-#ppt_w/2"/>
                                          </p:val>
                                        </p:tav>
                                        <p:tav tm="100000">
                                          <p:val>
                                            <p:strVal val="#ppt_x"/>
                                          </p:val>
                                        </p:tav>
                                      </p:tavLst>
                                    </p:anim>
                                    <p:anim calcmode="lin" valueType="num">
                                      <p:cBhvr additive="base">
                                        <p:cTn id="8" dur="500" fill="hold"/>
                                        <p:tgtEl>
                                          <p:spTgt spid="723970"/>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23971">
                                            <p:txEl>
                                              <p:pRg st="1" end="1"/>
                                            </p:txEl>
                                          </p:spTgt>
                                        </p:tgtEl>
                                        <p:attrNameLst>
                                          <p:attrName>style.visibility</p:attrName>
                                        </p:attrNameLst>
                                      </p:cBhvr>
                                      <p:to>
                                        <p:strVal val="visible"/>
                                      </p:to>
                                    </p:set>
                                    <p:anim calcmode="lin" valueType="num">
                                      <p:cBhvr additive="base">
                                        <p:cTn id="11" dur="500" fill="hold"/>
                                        <p:tgtEl>
                                          <p:spTgt spid="72397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23971">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23971">
                                            <p:txEl>
                                              <p:pRg st="2" end="2"/>
                                            </p:txEl>
                                          </p:spTgt>
                                        </p:tgtEl>
                                        <p:attrNameLst>
                                          <p:attrName>style.visibility</p:attrName>
                                        </p:attrNameLst>
                                      </p:cBhvr>
                                      <p:to>
                                        <p:strVal val="visible"/>
                                      </p:to>
                                    </p:set>
                                    <p:anim calcmode="lin" valueType="num">
                                      <p:cBhvr additive="base">
                                        <p:cTn id="15" dur="500" fill="hold"/>
                                        <p:tgtEl>
                                          <p:spTgt spid="723971">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2397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3970"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a:xfrm>
            <a:off x="981075" y="1014194"/>
            <a:ext cx="8162925" cy="646331"/>
          </a:xfrm>
        </p:spPr>
        <p:txBody>
          <a:bodyPr/>
          <a:lstStyle/>
          <a:p>
            <a:pPr algn="ctr" eaLnBrk="1" hangingPunct="1"/>
            <a:r>
              <a:rPr lang="en-US" altLang="en-US" sz="3600" dirty="0">
                <a:solidFill>
                  <a:srgbClr val="003366"/>
                </a:solidFill>
              </a:rPr>
              <a:t>Evangelizing the World with CST</a:t>
            </a:r>
            <a:endParaRPr lang="en-US" altLang="en-US" dirty="0" smtClean="0"/>
          </a:p>
        </p:txBody>
      </p:sp>
      <p:sp>
        <p:nvSpPr>
          <p:cNvPr id="715779" name="Rectangle 3"/>
          <p:cNvSpPr>
            <a:spLocks noGrp="1" noChangeArrowheads="1"/>
          </p:cNvSpPr>
          <p:nvPr>
            <p:ph type="body" idx="1"/>
          </p:nvPr>
        </p:nvSpPr>
        <p:spPr>
          <a:xfrm>
            <a:off x="762000" y="1905000"/>
            <a:ext cx="8110537" cy="4191000"/>
          </a:xfrm>
        </p:spPr>
        <p:txBody>
          <a:bodyPr/>
          <a:lstStyle/>
          <a:p>
            <a:pPr algn="ctr" eaLnBrk="1" hangingPunct="1">
              <a:buNone/>
            </a:pPr>
            <a:r>
              <a:rPr lang="en-US" altLang="en-US" dirty="0" smtClean="0"/>
              <a:t> </a:t>
            </a:r>
            <a:r>
              <a:rPr lang="en-US" altLang="en-US" sz="4400" dirty="0">
                <a:solidFill>
                  <a:srgbClr val="9A0000"/>
                </a:solidFill>
              </a:rPr>
              <a:t>What Must I Do?</a:t>
            </a:r>
            <a:endParaRPr lang="en-US" altLang="en-US" sz="4000" dirty="0" smtClean="0"/>
          </a:p>
          <a:p>
            <a:pPr marL="0" indent="0" eaLnBrk="1" hangingPunct="1">
              <a:buNone/>
            </a:pPr>
            <a:r>
              <a:rPr lang="en-US" altLang="en-US" sz="4400" dirty="0" smtClean="0"/>
              <a:t>“the laity have the principal role in the overall fulfillment of this duty”</a:t>
            </a:r>
            <a:endParaRPr lang="en-US" altLang="en-US" sz="1000" dirty="0" smtClean="0"/>
          </a:p>
          <a:p>
            <a:pPr marL="0" indent="0" algn="r" eaLnBrk="1" hangingPunct="1">
              <a:buNone/>
            </a:pPr>
            <a:endParaRPr lang="en-US" altLang="en-US" sz="1000" dirty="0" smtClean="0"/>
          </a:p>
          <a:p>
            <a:pPr marL="0" indent="0" algn="r" eaLnBrk="1" hangingPunct="1">
              <a:buNone/>
            </a:pPr>
            <a:r>
              <a:rPr lang="en-US" altLang="en-US" sz="1600" i="1" dirty="0" smtClean="0"/>
              <a:t>LUMEN GENTIUM</a:t>
            </a:r>
            <a:r>
              <a:rPr lang="en-US" altLang="en-US" sz="1600" dirty="0" smtClean="0"/>
              <a:t>, 21 NOVEMBER 1964, Chapter IV</a:t>
            </a:r>
          </a:p>
        </p:txBody>
      </p:sp>
    </p:spTree>
    <p:extLst>
      <p:ext uri="{BB962C8B-B14F-4D97-AF65-F5344CB8AC3E}">
        <p14:creationId xmlns:p14="http://schemas.microsoft.com/office/powerpoint/2010/main" val="5970409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715779">
                                            <p:txEl>
                                              <p:pRg st="0" end="0"/>
                                            </p:txEl>
                                          </p:spTgt>
                                        </p:tgtEl>
                                        <p:attrNameLst>
                                          <p:attrName>style.visibility</p:attrName>
                                        </p:attrNameLst>
                                      </p:cBhvr>
                                      <p:to>
                                        <p:strVal val="visible"/>
                                      </p:to>
                                    </p:set>
                                    <p:animEffect transition="in" filter="dissolve">
                                      <p:cBhvr>
                                        <p:cTn id="7" dur="500"/>
                                        <p:tgtEl>
                                          <p:spTgt spid="715779">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715779">
                                            <p:txEl>
                                              <p:pRg st="1" end="1"/>
                                            </p:txEl>
                                          </p:spTgt>
                                        </p:tgtEl>
                                        <p:attrNameLst>
                                          <p:attrName>style.visibility</p:attrName>
                                        </p:attrNameLst>
                                      </p:cBhvr>
                                      <p:to>
                                        <p:strVal val="visible"/>
                                      </p:to>
                                    </p:set>
                                    <p:animEffect transition="in" filter="dissolve">
                                      <p:cBhvr>
                                        <p:cTn id="10" dur="500"/>
                                        <p:tgtEl>
                                          <p:spTgt spid="715779">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715779">
                                            <p:txEl>
                                              <p:pRg st="3" end="3"/>
                                            </p:txEl>
                                          </p:spTgt>
                                        </p:tgtEl>
                                        <p:attrNameLst>
                                          <p:attrName>style.visibility</p:attrName>
                                        </p:attrNameLst>
                                      </p:cBhvr>
                                      <p:to>
                                        <p:strVal val="visible"/>
                                      </p:to>
                                    </p:set>
                                    <p:animEffect transition="in" filter="dissolve">
                                      <p:cBhvr>
                                        <p:cTn id="13" dur="500"/>
                                        <p:tgtEl>
                                          <p:spTgt spid="71577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5779"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3970" name="Rectangle 2"/>
          <p:cNvSpPr>
            <a:spLocks noGrp="1" noChangeArrowheads="1"/>
          </p:cNvSpPr>
          <p:nvPr>
            <p:ph type="title"/>
          </p:nvPr>
        </p:nvSpPr>
        <p:spPr>
          <a:xfrm>
            <a:off x="871538" y="977682"/>
            <a:ext cx="8162925" cy="646331"/>
          </a:xfrm>
        </p:spPr>
        <p:txBody>
          <a:bodyPr/>
          <a:lstStyle/>
          <a:p>
            <a:pPr algn="ctr" eaLnBrk="1" hangingPunct="1"/>
            <a:r>
              <a:rPr lang="en-US" altLang="en-US" sz="3600" dirty="0">
                <a:solidFill>
                  <a:srgbClr val="003366"/>
                </a:solidFill>
              </a:rPr>
              <a:t>Evangelizing the World with CST</a:t>
            </a:r>
            <a:endParaRPr lang="en-US" altLang="en-US" sz="4000" dirty="0" smtClean="0"/>
          </a:p>
        </p:txBody>
      </p:sp>
      <p:sp>
        <p:nvSpPr>
          <p:cNvPr id="723971" name="Rectangle 3"/>
          <p:cNvSpPr>
            <a:spLocks noGrp="1" noChangeArrowheads="1"/>
          </p:cNvSpPr>
          <p:nvPr>
            <p:ph type="body" idx="1"/>
          </p:nvPr>
        </p:nvSpPr>
        <p:spPr>
          <a:xfrm>
            <a:off x="912813" y="1905000"/>
            <a:ext cx="8110537" cy="4953000"/>
          </a:xfrm>
        </p:spPr>
        <p:txBody>
          <a:bodyPr/>
          <a:lstStyle/>
          <a:p>
            <a:pPr lvl="0" eaLnBrk="1" hangingPunct="1">
              <a:buClr>
                <a:srgbClr val="9A0000"/>
              </a:buClr>
              <a:buNone/>
            </a:pPr>
            <a:r>
              <a:rPr lang="en-US" altLang="en-US" dirty="0" smtClean="0"/>
              <a:t>			 </a:t>
            </a:r>
            <a:r>
              <a:rPr lang="en-US" altLang="en-US" sz="3600" dirty="0" smtClean="0">
                <a:solidFill>
                  <a:srgbClr val="9A0000"/>
                </a:solidFill>
              </a:rPr>
              <a:t>What </a:t>
            </a:r>
            <a:r>
              <a:rPr lang="en-US" altLang="en-US" sz="3600" dirty="0">
                <a:solidFill>
                  <a:srgbClr val="9A0000"/>
                </a:solidFill>
              </a:rPr>
              <a:t>Must I Do?</a:t>
            </a:r>
          </a:p>
          <a:p>
            <a:pPr eaLnBrk="1" hangingPunct="1">
              <a:buNone/>
            </a:pPr>
            <a:r>
              <a:rPr lang="en-US" altLang="en-US" sz="2800" dirty="0" smtClean="0">
                <a:solidFill>
                  <a:schemeClr val="hlink"/>
                </a:solidFill>
              </a:rPr>
              <a:t>“A new state of affairs today both in the Church and in social, economic, political and cultural life, calls with a particular urgency for the action of the lay faithful. If lack of commitment is always unacceptable, the present time renders it even more so. It is not permissible for anyone to remain idle.” ”</a:t>
            </a:r>
            <a:r>
              <a:rPr lang="en-US" altLang="en-US" sz="2800" b="1" dirty="0" smtClean="0"/>
              <a:t> </a:t>
            </a:r>
          </a:p>
          <a:p>
            <a:pPr algn="r" eaLnBrk="1" hangingPunct="1">
              <a:buNone/>
            </a:pPr>
            <a:r>
              <a:rPr lang="en-US" altLang="en-US" sz="2800" b="1" dirty="0" smtClean="0"/>
              <a:t> 		</a:t>
            </a:r>
            <a:r>
              <a:rPr lang="en-US" altLang="en-US" sz="1600" i="1" dirty="0" err="1" smtClean="0"/>
              <a:t>Christifideles</a:t>
            </a:r>
            <a:r>
              <a:rPr lang="en-US" altLang="en-US" sz="1600" i="1" dirty="0" smtClean="0"/>
              <a:t> </a:t>
            </a:r>
            <a:r>
              <a:rPr lang="en-US" altLang="en-US" sz="1600" i="1" dirty="0" err="1" smtClean="0"/>
              <a:t>Laici</a:t>
            </a:r>
            <a:r>
              <a:rPr lang="en-US" altLang="en-US" sz="1600" dirty="0" smtClean="0"/>
              <a:t>, 30 December 1988, 3</a:t>
            </a:r>
          </a:p>
        </p:txBody>
      </p:sp>
    </p:spTree>
    <p:extLst>
      <p:ext uri="{BB962C8B-B14F-4D97-AF65-F5344CB8AC3E}">
        <p14:creationId xmlns:p14="http://schemas.microsoft.com/office/powerpoint/2010/main" val="13804927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723970"/>
                                        </p:tgtEl>
                                        <p:attrNameLst>
                                          <p:attrName>style.visibility</p:attrName>
                                        </p:attrNameLst>
                                      </p:cBhvr>
                                      <p:to>
                                        <p:strVal val="visible"/>
                                      </p:to>
                                    </p:set>
                                    <p:anim calcmode="lin" valueType="num">
                                      <p:cBhvr additive="base">
                                        <p:cTn id="7" dur="500" fill="hold"/>
                                        <p:tgtEl>
                                          <p:spTgt spid="723970"/>
                                        </p:tgtEl>
                                        <p:attrNameLst>
                                          <p:attrName>ppt_x</p:attrName>
                                        </p:attrNameLst>
                                      </p:cBhvr>
                                      <p:tavLst>
                                        <p:tav tm="0">
                                          <p:val>
                                            <p:strVal val="0-#ppt_w/2"/>
                                          </p:val>
                                        </p:tav>
                                        <p:tav tm="100000">
                                          <p:val>
                                            <p:strVal val="#ppt_x"/>
                                          </p:val>
                                        </p:tav>
                                      </p:tavLst>
                                    </p:anim>
                                    <p:anim calcmode="lin" valueType="num">
                                      <p:cBhvr additive="base">
                                        <p:cTn id="8" dur="500" fill="hold"/>
                                        <p:tgtEl>
                                          <p:spTgt spid="723970"/>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23971">
                                            <p:txEl>
                                              <p:pRg st="1" end="1"/>
                                            </p:txEl>
                                          </p:spTgt>
                                        </p:tgtEl>
                                        <p:attrNameLst>
                                          <p:attrName>style.visibility</p:attrName>
                                        </p:attrNameLst>
                                      </p:cBhvr>
                                      <p:to>
                                        <p:strVal val="visible"/>
                                      </p:to>
                                    </p:set>
                                    <p:anim calcmode="lin" valueType="num">
                                      <p:cBhvr additive="base">
                                        <p:cTn id="11" dur="500" fill="hold"/>
                                        <p:tgtEl>
                                          <p:spTgt spid="72397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23971">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23971">
                                            <p:txEl>
                                              <p:pRg st="2" end="2"/>
                                            </p:txEl>
                                          </p:spTgt>
                                        </p:tgtEl>
                                        <p:attrNameLst>
                                          <p:attrName>style.visibility</p:attrName>
                                        </p:attrNameLst>
                                      </p:cBhvr>
                                      <p:to>
                                        <p:strVal val="visible"/>
                                      </p:to>
                                    </p:set>
                                    <p:anim calcmode="lin" valueType="num">
                                      <p:cBhvr additive="base">
                                        <p:cTn id="15" dur="500" fill="hold"/>
                                        <p:tgtEl>
                                          <p:spTgt spid="723971">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2397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3970"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3970" name="Rectangle 2"/>
          <p:cNvSpPr>
            <a:spLocks noGrp="1" noChangeArrowheads="1"/>
          </p:cNvSpPr>
          <p:nvPr>
            <p:ph type="title"/>
          </p:nvPr>
        </p:nvSpPr>
        <p:spPr>
          <a:xfrm>
            <a:off x="871538" y="977682"/>
            <a:ext cx="8162925" cy="646331"/>
          </a:xfrm>
        </p:spPr>
        <p:txBody>
          <a:bodyPr/>
          <a:lstStyle/>
          <a:p>
            <a:pPr algn="ctr" eaLnBrk="1" hangingPunct="1"/>
            <a:r>
              <a:rPr lang="en-US" altLang="en-US" sz="3600" dirty="0">
                <a:solidFill>
                  <a:srgbClr val="003366"/>
                </a:solidFill>
              </a:rPr>
              <a:t>Evangelizing the World with CST</a:t>
            </a:r>
            <a:endParaRPr lang="en-US" altLang="en-US" sz="4000" dirty="0" smtClean="0"/>
          </a:p>
        </p:txBody>
      </p:sp>
      <p:sp>
        <p:nvSpPr>
          <p:cNvPr id="723971" name="Rectangle 3"/>
          <p:cNvSpPr>
            <a:spLocks noGrp="1" noChangeArrowheads="1"/>
          </p:cNvSpPr>
          <p:nvPr>
            <p:ph type="body" idx="1"/>
          </p:nvPr>
        </p:nvSpPr>
        <p:spPr>
          <a:xfrm>
            <a:off x="685801" y="1905000"/>
            <a:ext cx="8337550" cy="4953000"/>
          </a:xfrm>
        </p:spPr>
        <p:txBody>
          <a:bodyPr/>
          <a:lstStyle/>
          <a:p>
            <a:pPr lvl="0" eaLnBrk="1" hangingPunct="1">
              <a:buClr>
                <a:srgbClr val="9A0000"/>
              </a:buClr>
              <a:buNone/>
            </a:pPr>
            <a:r>
              <a:rPr lang="en-US" altLang="en-US" dirty="0" smtClean="0"/>
              <a:t>			 </a:t>
            </a:r>
            <a:r>
              <a:rPr lang="en-US" altLang="en-US" sz="3600" dirty="0" smtClean="0">
                <a:solidFill>
                  <a:srgbClr val="9A0000"/>
                </a:solidFill>
              </a:rPr>
              <a:t>What </a:t>
            </a:r>
            <a:r>
              <a:rPr lang="en-US" altLang="en-US" sz="3600" dirty="0">
                <a:solidFill>
                  <a:srgbClr val="9A0000"/>
                </a:solidFill>
              </a:rPr>
              <a:t>Must I Do?</a:t>
            </a:r>
          </a:p>
          <a:p>
            <a:pPr eaLnBrk="1" hangingPunct="1">
              <a:buNone/>
            </a:pPr>
            <a:endParaRPr lang="en-US" altLang="en-US" sz="2800" dirty="0">
              <a:solidFill>
                <a:schemeClr val="hlink"/>
              </a:solidFill>
            </a:endParaRPr>
          </a:p>
          <a:p>
            <a:pPr algn="ctr" eaLnBrk="1" hangingPunct="1">
              <a:buNone/>
            </a:pPr>
            <a:r>
              <a:rPr lang="en-US" altLang="en-US" sz="4000" dirty="0" smtClean="0">
                <a:solidFill>
                  <a:schemeClr val="hlink"/>
                </a:solidFill>
              </a:rPr>
              <a:t>“an </a:t>
            </a:r>
            <a:r>
              <a:rPr lang="en-US" altLang="en-US" sz="4000" dirty="0">
                <a:solidFill>
                  <a:schemeClr val="hlink"/>
                </a:solidFill>
              </a:rPr>
              <a:t>exacting and indispensable form </a:t>
            </a:r>
            <a:r>
              <a:rPr lang="en-US" altLang="en-US" sz="4000" dirty="0" smtClean="0">
                <a:solidFill>
                  <a:schemeClr val="hlink"/>
                </a:solidFill>
              </a:rPr>
              <a:t>of </a:t>
            </a:r>
            <a:r>
              <a:rPr lang="en-US" altLang="en-US" sz="4000" dirty="0">
                <a:solidFill>
                  <a:schemeClr val="hlink"/>
                </a:solidFill>
              </a:rPr>
              <a:t>charity</a:t>
            </a:r>
            <a:r>
              <a:rPr lang="en-US" altLang="en-US" sz="4000" dirty="0" smtClean="0">
                <a:solidFill>
                  <a:schemeClr val="hlink"/>
                </a:solidFill>
              </a:rPr>
              <a:t>”</a:t>
            </a:r>
          </a:p>
          <a:p>
            <a:pPr algn="r" eaLnBrk="1" hangingPunct="1">
              <a:buNone/>
            </a:pPr>
            <a:endParaRPr lang="en-US" altLang="en-US" sz="1600" dirty="0" smtClean="0"/>
          </a:p>
          <a:p>
            <a:pPr algn="r" eaLnBrk="1" hangingPunct="1">
              <a:buNone/>
            </a:pPr>
            <a:r>
              <a:rPr lang="en-US" altLang="en-US" sz="1600" i="1" dirty="0" smtClean="0"/>
              <a:t>Caritas In Veritate</a:t>
            </a:r>
            <a:r>
              <a:rPr lang="en-US" altLang="en-US" sz="1600" dirty="0" smtClean="0"/>
              <a:t>, 1</a:t>
            </a:r>
            <a:endParaRPr lang="en-US" altLang="en-US" sz="2000" dirty="0" smtClean="0"/>
          </a:p>
        </p:txBody>
      </p:sp>
    </p:spTree>
    <p:extLst>
      <p:ext uri="{BB962C8B-B14F-4D97-AF65-F5344CB8AC3E}">
        <p14:creationId xmlns:p14="http://schemas.microsoft.com/office/powerpoint/2010/main" val="12417367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723970"/>
                                        </p:tgtEl>
                                        <p:attrNameLst>
                                          <p:attrName>style.visibility</p:attrName>
                                        </p:attrNameLst>
                                      </p:cBhvr>
                                      <p:to>
                                        <p:strVal val="visible"/>
                                      </p:to>
                                    </p:set>
                                    <p:anim calcmode="lin" valueType="num">
                                      <p:cBhvr additive="base">
                                        <p:cTn id="7" dur="500" fill="hold"/>
                                        <p:tgtEl>
                                          <p:spTgt spid="723970"/>
                                        </p:tgtEl>
                                        <p:attrNameLst>
                                          <p:attrName>ppt_x</p:attrName>
                                        </p:attrNameLst>
                                      </p:cBhvr>
                                      <p:tavLst>
                                        <p:tav tm="0">
                                          <p:val>
                                            <p:strVal val="0-#ppt_w/2"/>
                                          </p:val>
                                        </p:tav>
                                        <p:tav tm="100000">
                                          <p:val>
                                            <p:strVal val="#ppt_x"/>
                                          </p:val>
                                        </p:tav>
                                      </p:tavLst>
                                    </p:anim>
                                    <p:anim calcmode="lin" valueType="num">
                                      <p:cBhvr additive="base">
                                        <p:cTn id="8" dur="500" fill="hold"/>
                                        <p:tgtEl>
                                          <p:spTgt spid="723970"/>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23971">
                                            <p:txEl>
                                              <p:pRg st="2" end="2"/>
                                            </p:txEl>
                                          </p:spTgt>
                                        </p:tgtEl>
                                        <p:attrNameLst>
                                          <p:attrName>style.visibility</p:attrName>
                                        </p:attrNameLst>
                                      </p:cBhvr>
                                      <p:to>
                                        <p:strVal val="visible"/>
                                      </p:to>
                                    </p:set>
                                    <p:anim calcmode="lin" valueType="num">
                                      <p:cBhvr additive="base">
                                        <p:cTn id="11" dur="500" fill="hold"/>
                                        <p:tgtEl>
                                          <p:spTgt spid="723971">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23971">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23971">
                                            <p:txEl>
                                              <p:pRg st="4" end="4"/>
                                            </p:txEl>
                                          </p:spTgt>
                                        </p:tgtEl>
                                        <p:attrNameLst>
                                          <p:attrName>style.visibility</p:attrName>
                                        </p:attrNameLst>
                                      </p:cBhvr>
                                      <p:to>
                                        <p:strVal val="visible"/>
                                      </p:to>
                                    </p:set>
                                    <p:anim calcmode="lin" valueType="num">
                                      <p:cBhvr additive="base">
                                        <p:cTn id="15" dur="500" fill="hold"/>
                                        <p:tgtEl>
                                          <p:spTgt spid="723971">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2397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3970"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a:xfrm>
            <a:off x="871538" y="977682"/>
            <a:ext cx="8162925" cy="646331"/>
          </a:xfrm>
        </p:spPr>
        <p:txBody>
          <a:bodyPr/>
          <a:lstStyle/>
          <a:p>
            <a:r>
              <a:rPr lang="en-US" altLang="en-US" sz="3600" dirty="0">
                <a:solidFill>
                  <a:srgbClr val="003366"/>
                </a:solidFill>
              </a:rPr>
              <a:t>Evangelizing the World with CST</a:t>
            </a:r>
            <a:endParaRPr lang="en-US" dirty="0"/>
          </a:p>
        </p:txBody>
      </p:sp>
      <p:sp>
        <p:nvSpPr>
          <p:cNvPr id="257027" name="Rectangle 3"/>
          <p:cNvSpPr>
            <a:spLocks noGrp="1" noChangeArrowheads="1"/>
          </p:cNvSpPr>
          <p:nvPr>
            <p:ph type="body" idx="1"/>
          </p:nvPr>
        </p:nvSpPr>
        <p:spPr/>
        <p:txBody>
          <a:bodyPr/>
          <a:lstStyle/>
          <a:p>
            <a:pPr>
              <a:lnSpc>
                <a:spcPct val="80000"/>
              </a:lnSpc>
              <a:buFontTx/>
              <a:buChar char="-"/>
            </a:pPr>
            <a:r>
              <a:rPr lang="en-US" sz="4000" b="1" dirty="0">
                <a:solidFill>
                  <a:schemeClr val="folHlink"/>
                </a:solidFill>
              </a:rPr>
              <a:t>“</a:t>
            </a:r>
            <a:r>
              <a:rPr lang="en-US" sz="4000" dirty="0">
                <a:solidFill>
                  <a:schemeClr val="folHlink"/>
                </a:solidFill>
              </a:rPr>
              <a:t>insisting especially on the formation of consciences on the basis of the Church's social doctrine</a:t>
            </a:r>
            <a:r>
              <a:rPr lang="en-US" sz="4000" dirty="0" smtClean="0">
                <a:solidFill>
                  <a:schemeClr val="folHlink"/>
                </a:solidFill>
              </a:rPr>
              <a:t>.</a:t>
            </a:r>
            <a:r>
              <a:rPr lang="en-US" sz="4000" b="1" dirty="0" smtClean="0">
                <a:solidFill>
                  <a:schemeClr val="folHlink"/>
                </a:solidFill>
              </a:rPr>
              <a:t>”</a:t>
            </a:r>
            <a:endParaRPr lang="en-US" sz="4000" b="1" dirty="0">
              <a:solidFill>
                <a:schemeClr val="folHlink"/>
              </a:solidFill>
            </a:endParaRPr>
          </a:p>
          <a:p>
            <a:pPr>
              <a:lnSpc>
                <a:spcPct val="80000"/>
              </a:lnSpc>
              <a:buFontTx/>
              <a:buChar char="-"/>
            </a:pPr>
            <a:r>
              <a:rPr lang="en-US" sz="3600" dirty="0"/>
              <a:t>“best antidote”</a:t>
            </a:r>
          </a:p>
          <a:p>
            <a:pPr>
              <a:lnSpc>
                <a:spcPct val="80000"/>
              </a:lnSpc>
              <a:buFontTx/>
              <a:buChar char="-"/>
            </a:pPr>
            <a:r>
              <a:rPr lang="en-US" sz="3600" dirty="0"/>
              <a:t>“evangelization of the leadership sector” </a:t>
            </a:r>
          </a:p>
        </p:txBody>
      </p:sp>
    </p:spTree>
    <p:extLst>
      <p:ext uri="{BB962C8B-B14F-4D97-AF65-F5344CB8AC3E}">
        <p14:creationId xmlns:p14="http://schemas.microsoft.com/office/powerpoint/2010/main" val="38516945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withEffect">
                                  <p:stCondLst>
                                    <p:cond delay="0"/>
                                  </p:stCondLst>
                                  <p:childTnLst>
                                    <p:set>
                                      <p:cBhvr>
                                        <p:cTn id="6" dur="1" fill="hold">
                                          <p:stCondLst>
                                            <p:cond delay="0"/>
                                          </p:stCondLst>
                                        </p:cTn>
                                        <p:tgtEl>
                                          <p:spTgt spid="257027">
                                            <p:txEl>
                                              <p:pRg st="0" end="0"/>
                                            </p:txEl>
                                          </p:spTgt>
                                        </p:tgtEl>
                                        <p:attrNameLst>
                                          <p:attrName>style.visibility</p:attrName>
                                        </p:attrNameLst>
                                      </p:cBhvr>
                                      <p:to>
                                        <p:strVal val="visible"/>
                                      </p:to>
                                    </p:set>
                                    <p:anim calcmode="lin" valueType="num">
                                      <p:cBhvr additive="base">
                                        <p:cTn id="7" dur="1000" fill="hold"/>
                                        <p:tgtEl>
                                          <p:spTgt spid="257027">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2570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7" presetClass="entr" presetSubtype="4" fill="hold" nodeType="clickEffect">
                                  <p:stCondLst>
                                    <p:cond delay="0"/>
                                  </p:stCondLst>
                                  <p:childTnLst>
                                    <p:set>
                                      <p:cBhvr>
                                        <p:cTn id="12" dur="1" fill="hold">
                                          <p:stCondLst>
                                            <p:cond delay="0"/>
                                          </p:stCondLst>
                                        </p:cTn>
                                        <p:tgtEl>
                                          <p:spTgt spid="257027">
                                            <p:txEl>
                                              <p:pRg st="1" end="1"/>
                                            </p:txEl>
                                          </p:spTgt>
                                        </p:tgtEl>
                                        <p:attrNameLst>
                                          <p:attrName>style.visibility</p:attrName>
                                        </p:attrNameLst>
                                      </p:cBhvr>
                                      <p:to>
                                        <p:strVal val="visible"/>
                                      </p:to>
                                    </p:set>
                                    <p:anim calcmode="lin" valueType="num">
                                      <p:cBhvr additive="base">
                                        <p:cTn id="13" dur="1000" fill="hold"/>
                                        <p:tgtEl>
                                          <p:spTgt spid="257027">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2570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7" presetClass="entr" presetSubtype="4" fill="hold" nodeType="clickEffect">
                                  <p:stCondLst>
                                    <p:cond delay="0"/>
                                  </p:stCondLst>
                                  <p:childTnLst>
                                    <p:set>
                                      <p:cBhvr>
                                        <p:cTn id="18" dur="1" fill="hold">
                                          <p:stCondLst>
                                            <p:cond delay="0"/>
                                          </p:stCondLst>
                                        </p:cTn>
                                        <p:tgtEl>
                                          <p:spTgt spid="257027">
                                            <p:txEl>
                                              <p:pRg st="2" end="2"/>
                                            </p:txEl>
                                          </p:spTgt>
                                        </p:tgtEl>
                                        <p:attrNameLst>
                                          <p:attrName>style.visibility</p:attrName>
                                        </p:attrNameLst>
                                      </p:cBhvr>
                                      <p:to>
                                        <p:strVal val="visible"/>
                                      </p:to>
                                    </p:set>
                                    <p:anim calcmode="lin" valueType="num">
                                      <p:cBhvr additive="base">
                                        <p:cTn id="19" dur="1000" fill="hold"/>
                                        <p:tgtEl>
                                          <p:spTgt spid="257027">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25702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a:off x="871538" y="977682"/>
            <a:ext cx="8162925" cy="646331"/>
          </a:xfrm>
        </p:spPr>
        <p:txBody>
          <a:bodyPr/>
          <a:lstStyle/>
          <a:p>
            <a:r>
              <a:rPr lang="en-US" altLang="en-US" sz="3600" dirty="0">
                <a:solidFill>
                  <a:srgbClr val="003366"/>
                </a:solidFill>
              </a:rPr>
              <a:t>Evangelizing the World with CST</a:t>
            </a:r>
            <a:endParaRPr lang="en-US" dirty="0"/>
          </a:p>
        </p:txBody>
      </p:sp>
      <p:sp>
        <p:nvSpPr>
          <p:cNvPr id="259075" name="Rectangle 3"/>
          <p:cNvSpPr>
            <a:spLocks noGrp="1" noChangeArrowheads="1"/>
          </p:cNvSpPr>
          <p:nvPr>
            <p:ph type="body" idx="1"/>
          </p:nvPr>
        </p:nvSpPr>
        <p:spPr>
          <a:xfrm>
            <a:off x="457200" y="1905000"/>
            <a:ext cx="8415338" cy="4800600"/>
          </a:xfrm>
        </p:spPr>
        <p:txBody>
          <a:bodyPr/>
          <a:lstStyle/>
          <a:p>
            <a:pPr>
              <a:lnSpc>
                <a:spcPct val="80000"/>
              </a:lnSpc>
              <a:buFontTx/>
              <a:buNone/>
            </a:pPr>
            <a:r>
              <a:rPr lang="en-US" sz="4400" dirty="0">
                <a:solidFill>
                  <a:srgbClr val="0070C0"/>
                </a:solidFill>
              </a:rPr>
              <a:t>“it should not come as a surprise that many who are a part of it will be guided by criteria alien to the Gospel and at times openly contrary to it.”</a:t>
            </a:r>
            <a:r>
              <a:rPr lang="en-US" sz="2800" dirty="0">
                <a:solidFill>
                  <a:srgbClr val="0070C0"/>
                </a:solidFill>
              </a:rPr>
              <a:t> </a:t>
            </a:r>
            <a:endParaRPr lang="en-US" sz="2800" dirty="0" smtClean="0">
              <a:solidFill>
                <a:srgbClr val="0070C0"/>
              </a:solidFill>
            </a:endParaRPr>
          </a:p>
          <a:p>
            <a:pPr algn="r">
              <a:lnSpc>
                <a:spcPct val="80000"/>
              </a:lnSpc>
              <a:buFontTx/>
              <a:buNone/>
            </a:pPr>
            <a:r>
              <a:rPr lang="en-US" sz="1600" i="1" dirty="0" smtClean="0"/>
              <a:t>Ecclesia </a:t>
            </a:r>
            <a:r>
              <a:rPr lang="en-US" sz="1600" i="1" dirty="0"/>
              <a:t>in America</a:t>
            </a:r>
            <a:r>
              <a:rPr lang="en-US" sz="1600" dirty="0"/>
              <a:t>, </a:t>
            </a:r>
            <a:r>
              <a:rPr lang="en-US" sz="1600" dirty="0" smtClean="0"/>
              <a:t>1999</a:t>
            </a:r>
            <a:endParaRPr lang="en-US" sz="1600" dirty="0"/>
          </a:p>
        </p:txBody>
      </p:sp>
    </p:spTree>
    <p:extLst>
      <p:ext uri="{BB962C8B-B14F-4D97-AF65-F5344CB8AC3E}">
        <p14:creationId xmlns:p14="http://schemas.microsoft.com/office/powerpoint/2010/main" val="14593511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259075">
                                            <p:txEl>
                                              <p:pRg st="0" end="0"/>
                                            </p:txEl>
                                          </p:spTgt>
                                        </p:tgtEl>
                                        <p:attrNameLst>
                                          <p:attrName>style.visibility</p:attrName>
                                        </p:attrNameLst>
                                      </p:cBhvr>
                                      <p:to>
                                        <p:strVal val="visible"/>
                                      </p:to>
                                    </p:set>
                                    <p:animEffect transition="in" filter="dissolve">
                                      <p:cBhvr>
                                        <p:cTn id="7" dur="500"/>
                                        <p:tgtEl>
                                          <p:spTgt spid="259075">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59075">
                                            <p:txEl>
                                              <p:pRg st="1" end="1"/>
                                            </p:txEl>
                                          </p:spTgt>
                                        </p:tgtEl>
                                        <p:attrNameLst>
                                          <p:attrName>style.visibility</p:attrName>
                                        </p:attrNameLst>
                                      </p:cBhvr>
                                      <p:to>
                                        <p:strVal val="visible"/>
                                      </p:to>
                                    </p:set>
                                    <p:animEffect transition="in" filter="dissolve">
                                      <p:cBhvr>
                                        <p:cTn id="10" dur="500"/>
                                        <p:tgtEl>
                                          <p:spTgt spid="2590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9075"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0146" name="Rectangle 2"/>
          <p:cNvSpPr>
            <a:spLocks noGrp="1" noChangeArrowheads="1"/>
          </p:cNvSpPr>
          <p:nvPr>
            <p:ph type="title"/>
          </p:nvPr>
        </p:nvSpPr>
        <p:spPr>
          <a:xfrm>
            <a:off x="685800" y="1447801"/>
            <a:ext cx="8162925" cy="4648199"/>
          </a:xfrm>
        </p:spPr>
        <p:txBody>
          <a:bodyPr/>
          <a:lstStyle/>
          <a:p>
            <a:pPr algn="ctr" eaLnBrk="1" hangingPunct="1"/>
            <a:r>
              <a:rPr lang="en-US" altLang="en-US" sz="4000" dirty="0" smtClean="0"/>
              <a:t/>
            </a:r>
            <a:br>
              <a:rPr lang="en-US" altLang="en-US" sz="4000" dirty="0" smtClean="0"/>
            </a:br>
            <a:r>
              <a:rPr lang="en-US" altLang="en-US" sz="4000" dirty="0"/>
              <a:t/>
            </a:r>
            <a:br>
              <a:rPr lang="en-US" altLang="en-US" sz="4000" dirty="0"/>
            </a:br>
            <a:r>
              <a:rPr lang="en-US" altLang="en-US" dirty="0" smtClean="0"/>
              <a:t>Evangelizing </a:t>
            </a:r>
            <a:r>
              <a:rPr lang="en-US" altLang="en-US" dirty="0"/>
              <a:t>the World with Catholic Social Teaching</a:t>
            </a:r>
            <a:r>
              <a:rPr lang="en-US" altLang="en-US" dirty="0" smtClean="0"/>
              <a:t>:</a:t>
            </a:r>
            <a:br>
              <a:rPr lang="en-US" altLang="en-US" dirty="0" smtClean="0"/>
            </a:br>
            <a:r>
              <a:rPr lang="en-US" altLang="en-US" dirty="0" smtClean="0"/>
              <a:t/>
            </a:r>
            <a:br>
              <a:rPr lang="en-US" altLang="en-US" dirty="0" smtClean="0"/>
            </a:br>
            <a:r>
              <a:rPr lang="en-US" altLang="en-US" dirty="0" smtClean="0"/>
              <a:t>A </a:t>
            </a:r>
            <a:r>
              <a:rPr lang="en-US" altLang="en-US" dirty="0"/>
              <a:t>Lay Imperative</a:t>
            </a:r>
            <a:br>
              <a:rPr lang="en-US" altLang="en-US" dirty="0"/>
            </a:br>
            <a:endParaRPr lang="en-US" altLang="en-US" sz="4000" dirty="0" smtClean="0"/>
          </a:p>
        </p:txBody>
      </p:sp>
    </p:spTree>
    <p:extLst>
      <p:ext uri="{BB962C8B-B14F-4D97-AF65-F5344CB8AC3E}">
        <p14:creationId xmlns:p14="http://schemas.microsoft.com/office/powerpoint/2010/main" val="1785289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90146"/>
                                        </p:tgtEl>
                                        <p:attrNameLst>
                                          <p:attrName>style.visibility</p:attrName>
                                        </p:attrNameLst>
                                      </p:cBhvr>
                                      <p:to>
                                        <p:strVal val="visible"/>
                                      </p:to>
                                    </p:set>
                                    <p:animEffect transition="in" filter="fade">
                                      <p:cBhvr>
                                        <p:cTn id="7" dur="750"/>
                                        <p:tgtEl>
                                          <p:spTgt spid="390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0146"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a:xfrm>
            <a:off x="871538" y="862013"/>
            <a:ext cx="8162925" cy="762000"/>
          </a:xfrm>
        </p:spPr>
        <p:txBody>
          <a:bodyPr/>
          <a:lstStyle/>
          <a:p>
            <a:r>
              <a:rPr lang="en-US"/>
              <a:t>Catholic Social Teaching</a:t>
            </a:r>
          </a:p>
        </p:txBody>
      </p:sp>
      <p:sp>
        <p:nvSpPr>
          <p:cNvPr id="271363" name="Rectangle 3"/>
          <p:cNvSpPr>
            <a:spLocks noGrp="1" noChangeArrowheads="1"/>
          </p:cNvSpPr>
          <p:nvPr>
            <p:ph type="body" idx="1"/>
          </p:nvPr>
        </p:nvSpPr>
        <p:spPr>
          <a:xfrm>
            <a:off x="609601" y="1905000"/>
            <a:ext cx="8413750" cy="4953000"/>
          </a:xfrm>
        </p:spPr>
        <p:txBody>
          <a:bodyPr/>
          <a:lstStyle/>
          <a:p>
            <a:pPr algn="ctr">
              <a:buFont typeface="Wingdings" pitchFamily="2" charset="2"/>
              <a:buNone/>
            </a:pPr>
            <a:r>
              <a:rPr lang="en-US" sz="4000" dirty="0">
                <a:solidFill>
                  <a:schemeClr val="hlink"/>
                </a:solidFill>
              </a:rPr>
              <a:t>Pope John Paul II</a:t>
            </a:r>
          </a:p>
          <a:p>
            <a:pPr>
              <a:buFont typeface="Wingdings" pitchFamily="2" charset="2"/>
              <a:buNone/>
            </a:pPr>
            <a:r>
              <a:rPr lang="en-US" sz="4800" dirty="0"/>
              <a:t>“The decisions which create a human environment can give rise to specific structures of sin…” </a:t>
            </a:r>
            <a:endParaRPr lang="en-US" sz="4800" dirty="0" smtClean="0"/>
          </a:p>
          <a:p>
            <a:pPr algn="r">
              <a:buFont typeface="Wingdings" pitchFamily="2" charset="2"/>
              <a:buNone/>
            </a:pPr>
            <a:r>
              <a:rPr lang="en-US" sz="1600" i="1" dirty="0" smtClean="0"/>
              <a:t>Centesimus Annus</a:t>
            </a:r>
            <a:r>
              <a:rPr lang="en-US" sz="1600" dirty="0" smtClean="0"/>
              <a:t>, </a:t>
            </a:r>
            <a:r>
              <a:rPr lang="en-US" sz="1600" dirty="0"/>
              <a:t>38</a:t>
            </a:r>
            <a:r>
              <a:rPr lang="en-US" sz="1600" dirty="0" smtClean="0"/>
              <a:t>)</a:t>
            </a:r>
          </a:p>
          <a:p>
            <a:pPr algn="r">
              <a:buFont typeface="Wingdings" pitchFamily="2" charset="2"/>
              <a:buNone/>
            </a:pPr>
            <a:endParaRPr lang="en-US" sz="2800" dirty="0"/>
          </a:p>
        </p:txBody>
      </p:sp>
    </p:spTree>
    <p:extLst>
      <p:ext uri="{BB962C8B-B14F-4D97-AF65-F5344CB8AC3E}">
        <p14:creationId xmlns:p14="http://schemas.microsoft.com/office/powerpoint/2010/main" val="17591444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withEffect">
                                  <p:stCondLst>
                                    <p:cond delay="0"/>
                                  </p:stCondLst>
                                  <p:childTnLst>
                                    <p:set>
                                      <p:cBhvr>
                                        <p:cTn id="6" dur="1" fill="hold">
                                          <p:stCondLst>
                                            <p:cond delay="0"/>
                                          </p:stCondLst>
                                        </p:cTn>
                                        <p:tgtEl>
                                          <p:spTgt spid="271363">
                                            <p:txEl>
                                              <p:pRg st="1" end="1"/>
                                            </p:txEl>
                                          </p:spTgt>
                                        </p:tgtEl>
                                        <p:attrNameLst>
                                          <p:attrName>style.visibility</p:attrName>
                                        </p:attrNameLst>
                                      </p:cBhvr>
                                      <p:to>
                                        <p:strVal val="visible"/>
                                      </p:to>
                                    </p:set>
                                    <p:anim calcmode="lin" valueType="num">
                                      <p:cBhvr>
                                        <p:cTn id="7" dur="1000" fill="hold"/>
                                        <p:tgtEl>
                                          <p:spTgt spid="27136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27136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27136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27136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271363">
                                            <p:txEl>
                                              <p:pRg st="2" end="2"/>
                                            </p:txEl>
                                          </p:spTgt>
                                        </p:tgtEl>
                                        <p:attrNameLst>
                                          <p:attrName>style.visibility</p:attrName>
                                        </p:attrNameLst>
                                      </p:cBhvr>
                                      <p:to>
                                        <p:strVal val="visible"/>
                                      </p:to>
                                    </p:set>
                                    <p:anim calcmode="lin" valueType="num">
                                      <p:cBhvr>
                                        <p:cTn id="13" dur="1000" fill="hold"/>
                                        <p:tgtEl>
                                          <p:spTgt spid="27136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27136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27136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2713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a:xfrm>
            <a:off x="871538" y="862013"/>
            <a:ext cx="8162925" cy="762000"/>
          </a:xfrm>
        </p:spPr>
        <p:txBody>
          <a:bodyPr/>
          <a:lstStyle/>
          <a:p>
            <a:r>
              <a:rPr lang="en-US"/>
              <a:t>Catholic Social Teaching</a:t>
            </a:r>
          </a:p>
        </p:txBody>
      </p:sp>
      <p:sp>
        <p:nvSpPr>
          <p:cNvPr id="175107" name="Rectangle 3"/>
          <p:cNvSpPr>
            <a:spLocks noGrp="1" noChangeArrowheads="1"/>
          </p:cNvSpPr>
          <p:nvPr>
            <p:ph type="body" idx="1"/>
          </p:nvPr>
        </p:nvSpPr>
        <p:spPr>
          <a:xfrm>
            <a:off x="304800" y="1905000"/>
            <a:ext cx="8567738" cy="4953000"/>
          </a:xfrm>
        </p:spPr>
        <p:txBody>
          <a:bodyPr/>
          <a:lstStyle/>
          <a:p>
            <a:pPr algn="ctr">
              <a:lnSpc>
                <a:spcPct val="80000"/>
              </a:lnSpc>
              <a:buFontTx/>
              <a:buNone/>
            </a:pPr>
            <a:r>
              <a:rPr lang="en-US" sz="3600" u="sng" dirty="0"/>
              <a:t>PURPOSE</a:t>
            </a:r>
            <a:r>
              <a:rPr lang="en-US" sz="3600" dirty="0"/>
              <a:t> </a:t>
            </a:r>
          </a:p>
          <a:p>
            <a:pPr>
              <a:lnSpc>
                <a:spcPct val="80000"/>
              </a:lnSpc>
              <a:buFontTx/>
              <a:buNone/>
            </a:pPr>
            <a:r>
              <a:rPr lang="en-US" sz="3600" dirty="0"/>
              <a:t>	Change:</a:t>
            </a:r>
          </a:p>
          <a:p>
            <a:pPr>
              <a:lnSpc>
                <a:spcPct val="80000"/>
              </a:lnSpc>
              <a:buFontTx/>
              <a:buNone/>
            </a:pPr>
            <a:r>
              <a:rPr lang="en-US" sz="3600" dirty="0"/>
              <a:t>	</a:t>
            </a:r>
            <a:r>
              <a:rPr lang="en-US" sz="3600" dirty="0" smtClean="0"/>
              <a:t>	</a:t>
            </a:r>
            <a:r>
              <a:rPr lang="en-US" sz="4000" dirty="0" smtClean="0">
                <a:solidFill>
                  <a:schemeClr val="hlink"/>
                </a:solidFill>
              </a:rPr>
              <a:t>Our </a:t>
            </a:r>
            <a:r>
              <a:rPr lang="en-US" sz="4000" dirty="0">
                <a:solidFill>
                  <a:schemeClr val="hlink"/>
                </a:solidFill>
              </a:rPr>
              <a:t>life styles</a:t>
            </a:r>
            <a:endParaRPr lang="en-US" sz="3600" dirty="0">
              <a:solidFill>
                <a:schemeClr val="hlink"/>
              </a:solidFill>
            </a:endParaRPr>
          </a:p>
          <a:p>
            <a:pPr>
              <a:lnSpc>
                <a:spcPct val="80000"/>
              </a:lnSpc>
              <a:buFontTx/>
              <a:buNone/>
            </a:pPr>
            <a:r>
              <a:rPr lang="en-US" sz="3600" dirty="0">
                <a:solidFill>
                  <a:schemeClr val="hlink"/>
                </a:solidFill>
              </a:rPr>
              <a:t>		</a:t>
            </a:r>
            <a:r>
              <a:rPr lang="en-US" sz="4000" dirty="0" smtClean="0">
                <a:solidFill>
                  <a:schemeClr val="hlink"/>
                </a:solidFill>
              </a:rPr>
              <a:t>Our </a:t>
            </a:r>
            <a:r>
              <a:rPr lang="en-US" sz="4000" dirty="0">
                <a:solidFill>
                  <a:schemeClr val="hlink"/>
                </a:solidFill>
              </a:rPr>
              <a:t>models of production </a:t>
            </a:r>
            <a:r>
              <a:rPr lang="en-US" sz="4000" dirty="0" smtClean="0">
                <a:solidFill>
                  <a:schemeClr val="hlink"/>
                </a:solidFill>
              </a:rPr>
              <a:t>		and consumption</a:t>
            </a:r>
            <a:endParaRPr lang="en-US" sz="4000" dirty="0">
              <a:solidFill>
                <a:schemeClr val="hlink"/>
              </a:solidFill>
            </a:endParaRPr>
          </a:p>
          <a:p>
            <a:pPr>
              <a:lnSpc>
                <a:spcPct val="80000"/>
              </a:lnSpc>
              <a:buFontTx/>
              <a:buNone/>
            </a:pPr>
            <a:r>
              <a:rPr lang="en-US" sz="3600" dirty="0">
                <a:solidFill>
                  <a:schemeClr val="hlink"/>
                </a:solidFill>
              </a:rPr>
              <a:t>		</a:t>
            </a:r>
            <a:r>
              <a:rPr lang="en-US" sz="4000" dirty="0">
                <a:solidFill>
                  <a:schemeClr val="hlink"/>
                </a:solidFill>
              </a:rPr>
              <a:t>The established structures of 	power which today govern 	societies</a:t>
            </a:r>
            <a:r>
              <a:rPr lang="en-US" sz="2000" dirty="0"/>
              <a:t> </a:t>
            </a:r>
            <a:endParaRPr lang="en-US" sz="2000" dirty="0" smtClean="0"/>
          </a:p>
          <a:p>
            <a:pPr algn="r">
              <a:lnSpc>
                <a:spcPct val="80000"/>
              </a:lnSpc>
              <a:buFontTx/>
              <a:buNone/>
            </a:pPr>
            <a:r>
              <a:rPr lang="en-US" sz="1600" i="1" dirty="0" smtClean="0"/>
              <a:t>Centesimus Annus</a:t>
            </a:r>
            <a:r>
              <a:rPr lang="en-US" sz="1600" dirty="0" smtClean="0"/>
              <a:t>, 58</a:t>
            </a:r>
            <a:endParaRPr lang="en-US" sz="1600" dirty="0"/>
          </a:p>
        </p:txBody>
      </p:sp>
    </p:spTree>
    <p:extLst>
      <p:ext uri="{BB962C8B-B14F-4D97-AF65-F5344CB8AC3E}">
        <p14:creationId xmlns:p14="http://schemas.microsoft.com/office/powerpoint/2010/main" val="2457502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175107">
                                            <p:txEl>
                                              <p:pRg st="2" end="2"/>
                                            </p:txEl>
                                          </p:spTgt>
                                        </p:tgtEl>
                                        <p:attrNameLst>
                                          <p:attrName>style.visibility</p:attrName>
                                        </p:attrNameLst>
                                      </p:cBhvr>
                                      <p:to>
                                        <p:strVal val="visible"/>
                                      </p:to>
                                    </p:set>
                                    <p:animEffect transition="in" filter="barn(inVertical)">
                                      <p:cBhvr>
                                        <p:cTn id="7" dur="500"/>
                                        <p:tgtEl>
                                          <p:spTgt spid="175107">
                                            <p:txEl>
                                              <p:pRg st="2" end="2"/>
                                            </p:txEl>
                                          </p:spTgt>
                                        </p:tgtEl>
                                      </p:cBhvr>
                                    </p:animEffect>
                                  </p:childTnLst>
                                </p:cTn>
                              </p:par>
                              <p:par>
                                <p:cTn id="8" presetID="2" presetClass="entr" presetSubtype="4" fill="hold" nodeType="withEffect">
                                  <p:stCondLst>
                                    <p:cond delay="0"/>
                                  </p:stCondLst>
                                  <p:childTnLst>
                                    <p:set>
                                      <p:cBhvr>
                                        <p:cTn id="9" dur="1" fill="hold">
                                          <p:stCondLst>
                                            <p:cond delay="0"/>
                                          </p:stCondLst>
                                        </p:cTn>
                                        <p:tgtEl>
                                          <p:spTgt spid="175107">
                                            <p:txEl>
                                              <p:pRg st="3" end="3"/>
                                            </p:txEl>
                                          </p:spTgt>
                                        </p:tgtEl>
                                        <p:attrNameLst>
                                          <p:attrName>style.visibility</p:attrName>
                                        </p:attrNameLst>
                                      </p:cBhvr>
                                      <p:to>
                                        <p:strVal val="visible"/>
                                      </p:to>
                                    </p:set>
                                    <p:anim calcmode="lin" valueType="num">
                                      <p:cBhvr additive="base">
                                        <p:cTn id="10" dur="2000" fill="hold"/>
                                        <p:tgtEl>
                                          <p:spTgt spid="175107">
                                            <p:txEl>
                                              <p:pRg st="3" end="3"/>
                                            </p:txEl>
                                          </p:spTgt>
                                        </p:tgtEl>
                                        <p:attrNameLst>
                                          <p:attrName>ppt_x</p:attrName>
                                        </p:attrNameLst>
                                      </p:cBhvr>
                                      <p:tavLst>
                                        <p:tav tm="0">
                                          <p:val>
                                            <p:strVal val="#ppt_x"/>
                                          </p:val>
                                        </p:tav>
                                        <p:tav tm="100000">
                                          <p:val>
                                            <p:strVal val="#ppt_x"/>
                                          </p:val>
                                        </p:tav>
                                      </p:tavLst>
                                    </p:anim>
                                    <p:anim calcmode="lin" valueType="num">
                                      <p:cBhvr additive="base">
                                        <p:cTn id="11" dur="2000" fill="hold"/>
                                        <p:tgtEl>
                                          <p:spTgt spid="175107">
                                            <p:txEl>
                                              <p:pRg st="3" end="3"/>
                                            </p:txEl>
                                          </p:spTgt>
                                        </p:tgtEl>
                                        <p:attrNameLst>
                                          <p:attrName>ppt_y</p:attrName>
                                        </p:attrNameLst>
                                      </p:cBhvr>
                                      <p:tavLst>
                                        <p:tav tm="0">
                                          <p:val>
                                            <p:strVal val="1+#ppt_h/2"/>
                                          </p:val>
                                        </p:tav>
                                        <p:tav tm="100000">
                                          <p:val>
                                            <p:strVal val="#ppt_y"/>
                                          </p:val>
                                        </p:tav>
                                      </p:tavLst>
                                    </p:anim>
                                  </p:childTnLst>
                                </p:cTn>
                              </p:par>
                              <p:par>
                                <p:cTn id="12" presetID="2" presetClass="entr" presetSubtype="4" fill="hold" nodeType="withEffect">
                                  <p:stCondLst>
                                    <p:cond delay="0"/>
                                  </p:stCondLst>
                                  <p:childTnLst>
                                    <p:set>
                                      <p:cBhvr>
                                        <p:cTn id="13" dur="1" fill="hold">
                                          <p:stCondLst>
                                            <p:cond delay="0"/>
                                          </p:stCondLst>
                                        </p:cTn>
                                        <p:tgtEl>
                                          <p:spTgt spid="175107">
                                            <p:txEl>
                                              <p:pRg st="4" end="4"/>
                                            </p:txEl>
                                          </p:spTgt>
                                        </p:tgtEl>
                                        <p:attrNameLst>
                                          <p:attrName>style.visibility</p:attrName>
                                        </p:attrNameLst>
                                      </p:cBhvr>
                                      <p:to>
                                        <p:strVal val="visible"/>
                                      </p:to>
                                    </p:set>
                                    <p:anim calcmode="lin" valueType="num">
                                      <p:cBhvr additive="base">
                                        <p:cTn id="14" dur="6000" fill="hold"/>
                                        <p:tgtEl>
                                          <p:spTgt spid="175107">
                                            <p:txEl>
                                              <p:pRg st="4" end="4"/>
                                            </p:txEl>
                                          </p:spTgt>
                                        </p:tgtEl>
                                        <p:attrNameLst>
                                          <p:attrName>ppt_x</p:attrName>
                                        </p:attrNameLst>
                                      </p:cBhvr>
                                      <p:tavLst>
                                        <p:tav tm="0">
                                          <p:val>
                                            <p:strVal val="#ppt_x"/>
                                          </p:val>
                                        </p:tav>
                                        <p:tav tm="100000">
                                          <p:val>
                                            <p:strVal val="#ppt_x"/>
                                          </p:val>
                                        </p:tav>
                                      </p:tavLst>
                                    </p:anim>
                                    <p:anim calcmode="lin" valueType="num">
                                      <p:cBhvr additive="base">
                                        <p:cTn id="15" dur="6000" fill="hold"/>
                                        <p:tgtEl>
                                          <p:spTgt spid="175107">
                                            <p:txEl>
                                              <p:pRg st="4" end="4"/>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175107">
                                            <p:txEl>
                                              <p:pRg st="5" end="5"/>
                                            </p:txEl>
                                          </p:spTgt>
                                        </p:tgtEl>
                                        <p:attrNameLst>
                                          <p:attrName>style.visibility</p:attrName>
                                        </p:attrNameLst>
                                      </p:cBhvr>
                                      <p:to>
                                        <p:strVal val="visible"/>
                                      </p:to>
                                    </p:set>
                                    <p:anim calcmode="lin" valueType="num">
                                      <p:cBhvr additive="base">
                                        <p:cTn id="18" dur="6000" fill="hold"/>
                                        <p:tgtEl>
                                          <p:spTgt spid="175107">
                                            <p:txEl>
                                              <p:pRg st="5" end="5"/>
                                            </p:txEl>
                                          </p:spTgt>
                                        </p:tgtEl>
                                        <p:attrNameLst>
                                          <p:attrName>ppt_x</p:attrName>
                                        </p:attrNameLst>
                                      </p:cBhvr>
                                      <p:tavLst>
                                        <p:tav tm="0">
                                          <p:val>
                                            <p:strVal val="#ppt_x"/>
                                          </p:val>
                                        </p:tav>
                                        <p:tav tm="100000">
                                          <p:val>
                                            <p:strVal val="#ppt_x"/>
                                          </p:val>
                                        </p:tav>
                                      </p:tavLst>
                                    </p:anim>
                                    <p:anim calcmode="lin" valueType="num">
                                      <p:cBhvr additive="base">
                                        <p:cTn id="19" dur="6000" fill="hold"/>
                                        <p:tgtEl>
                                          <p:spTgt spid="17510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xfrm>
            <a:off x="871538" y="862013"/>
            <a:ext cx="8162925" cy="762000"/>
          </a:xfrm>
        </p:spPr>
        <p:txBody>
          <a:bodyPr/>
          <a:lstStyle/>
          <a:p>
            <a:r>
              <a:rPr lang="en-US"/>
              <a:t>Catholic Social Teaching</a:t>
            </a:r>
          </a:p>
        </p:txBody>
      </p:sp>
      <p:sp>
        <p:nvSpPr>
          <p:cNvPr id="177155" name="Rectangle 3"/>
          <p:cNvSpPr>
            <a:spLocks noGrp="1" noChangeArrowheads="1"/>
          </p:cNvSpPr>
          <p:nvPr>
            <p:ph type="body" idx="1"/>
          </p:nvPr>
        </p:nvSpPr>
        <p:spPr>
          <a:xfrm>
            <a:off x="762000" y="1905000"/>
            <a:ext cx="8110538" cy="4800600"/>
          </a:xfrm>
        </p:spPr>
        <p:txBody>
          <a:bodyPr/>
          <a:lstStyle/>
          <a:p>
            <a:pPr algn="ctr">
              <a:lnSpc>
                <a:spcPct val="80000"/>
              </a:lnSpc>
              <a:buFontTx/>
              <a:buNone/>
            </a:pPr>
            <a:endParaRPr lang="en-US" sz="3600" dirty="0"/>
          </a:p>
          <a:p>
            <a:pPr>
              <a:lnSpc>
                <a:spcPct val="80000"/>
              </a:lnSpc>
              <a:buFontTx/>
              <a:buNone/>
            </a:pPr>
            <a:r>
              <a:rPr lang="en-US" sz="4400" dirty="0">
                <a:solidFill>
                  <a:schemeClr val="hlink"/>
                </a:solidFill>
              </a:rPr>
              <a:t>“</a:t>
            </a:r>
            <a:r>
              <a:rPr lang="en-US" sz="4800" dirty="0">
                <a:solidFill>
                  <a:schemeClr val="hlink"/>
                </a:solidFill>
              </a:rPr>
              <a:t>To destroy structures and replace them with more authentic forms of living in community is a task which demands courage and patience</a:t>
            </a:r>
            <a:r>
              <a:rPr lang="en-US" sz="4400" dirty="0">
                <a:solidFill>
                  <a:schemeClr val="hlink"/>
                </a:solidFill>
              </a:rPr>
              <a:t>.”</a:t>
            </a:r>
            <a:r>
              <a:rPr lang="en-US" sz="2800" dirty="0"/>
              <a:t> </a:t>
            </a:r>
            <a:r>
              <a:rPr lang="en-US" sz="2800" dirty="0" smtClean="0"/>
              <a:t>       </a:t>
            </a:r>
          </a:p>
          <a:p>
            <a:pPr algn="r">
              <a:lnSpc>
                <a:spcPct val="80000"/>
              </a:lnSpc>
              <a:buFontTx/>
              <a:buNone/>
            </a:pPr>
            <a:r>
              <a:rPr lang="en-US" sz="1600" i="1" dirty="0" smtClean="0"/>
              <a:t>Centesimus Annus</a:t>
            </a:r>
            <a:r>
              <a:rPr lang="en-US" sz="1600" dirty="0" smtClean="0"/>
              <a:t>, 38</a:t>
            </a:r>
            <a:endParaRPr lang="en-US" sz="1600" dirty="0"/>
          </a:p>
        </p:txBody>
      </p:sp>
    </p:spTree>
    <p:extLst>
      <p:ext uri="{BB962C8B-B14F-4D97-AF65-F5344CB8AC3E}">
        <p14:creationId xmlns:p14="http://schemas.microsoft.com/office/powerpoint/2010/main" val="136655441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xfrm>
            <a:off x="871538" y="862013"/>
            <a:ext cx="8162925" cy="762000"/>
          </a:xfrm>
        </p:spPr>
        <p:txBody>
          <a:bodyPr/>
          <a:lstStyle/>
          <a:p>
            <a:r>
              <a:rPr lang="en-US"/>
              <a:t>Catholic Social Teaching</a:t>
            </a:r>
          </a:p>
        </p:txBody>
      </p:sp>
      <p:sp>
        <p:nvSpPr>
          <p:cNvPr id="177155" name="Rectangle 3"/>
          <p:cNvSpPr>
            <a:spLocks noGrp="1" noChangeArrowheads="1"/>
          </p:cNvSpPr>
          <p:nvPr>
            <p:ph type="body" idx="1"/>
          </p:nvPr>
        </p:nvSpPr>
        <p:spPr>
          <a:xfrm>
            <a:off x="762000" y="1905000"/>
            <a:ext cx="8110538" cy="4953000"/>
          </a:xfrm>
        </p:spPr>
        <p:txBody>
          <a:bodyPr/>
          <a:lstStyle/>
          <a:p>
            <a:pPr algn="ctr">
              <a:lnSpc>
                <a:spcPct val="80000"/>
              </a:lnSpc>
              <a:buFontTx/>
              <a:buNone/>
            </a:pPr>
            <a:endParaRPr lang="en-US" sz="3600" dirty="0"/>
          </a:p>
          <a:p>
            <a:pPr algn="ctr">
              <a:lnSpc>
                <a:spcPct val="80000"/>
              </a:lnSpc>
              <a:buFontTx/>
              <a:buNone/>
            </a:pPr>
            <a:r>
              <a:rPr lang="en-US" sz="4800" dirty="0" smtClean="0">
                <a:solidFill>
                  <a:schemeClr val="hlink"/>
                </a:solidFill>
              </a:rPr>
              <a:t>It is a moral obligation. </a:t>
            </a:r>
            <a:endParaRPr lang="en-US" sz="1600" dirty="0" smtClean="0">
              <a:solidFill>
                <a:schemeClr val="hlink"/>
              </a:solidFill>
            </a:endParaRPr>
          </a:p>
          <a:p>
            <a:pPr marL="0" marR="0" indent="0" algn="ctr">
              <a:spcBef>
                <a:spcPts val="0"/>
              </a:spcBef>
              <a:spcAft>
                <a:spcPts val="0"/>
              </a:spcAft>
              <a:buNone/>
            </a:pPr>
            <a:endParaRPr lang="en-US" sz="800" dirty="0" smtClean="0">
              <a:solidFill>
                <a:schemeClr val="hlink"/>
              </a:solidFill>
            </a:endParaRPr>
          </a:p>
          <a:p>
            <a:pPr marL="0" marR="0" indent="0" algn="ctr">
              <a:spcBef>
                <a:spcPts val="0"/>
              </a:spcBef>
              <a:spcAft>
                <a:spcPts val="0"/>
              </a:spcAft>
              <a:buNone/>
            </a:pPr>
            <a:endParaRPr lang="en-US" sz="800" dirty="0">
              <a:solidFill>
                <a:schemeClr val="hlink"/>
              </a:solidFill>
            </a:endParaRPr>
          </a:p>
          <a:p>
            <a:pPr marL="0" marR="0" indent="0" algn="ctr">
              <a:spcBef>
                <a:spcPts val="0"/>
              </a:spcBef>
              <a:spcAft>
                <a:spcPts val="0"/>
              </a:spcAft>
              <a:buNone/>
            </a:pPr>
            <a:r>
              <a:rPr lang="en-US" sz="4400" dirty="0" smtClean="0">
                <a:solidFill>
                  <a:schemeClr val="hlink"/>
                </a:solidFill>
              </a:rPr>
              <a:t>For Christians, the responsibility is even greater; </a:t>
            </a:r>
          </a:p>
          <a:p>
            <a:pPr marL="0" marR="0" indent="0" algn="ctr">
              <a:spcBef>
                <a:spcPts val="0"/>
              </a:spcBef>
              <a:spcAft>
                <a:spcPts val="0"/>
              </a:spcAft>
              <a:buNone/>
            </a:pPr>
            <a:r>
              <a:rPr lang="en-US" sz="4400" dirty="0" smtClean="0">
                <a:solidFill>
                  <a:schemeClr val="hlink"/>
                </a:solidFill>
              </a:rPr>
              <a:t>it is a commandment”</a:t>
            </a:r>
            <a:r>
              <a:rPr lang="en-US" sz="1600" dirty="0">
                <a:latin typeface="Calibri"/>
                <a:ea typeface="Calibri"/>
                <a:cs typeface="Times New Roman"/>
              </a:rPr>
              <a:t> </a:t>
            </a:r>
            <a:endParaRPr lang="en-US" sz="1600" dirty="0" smtClean="0">
              <a:latin typeface="Calibri"/>
              <a:ea typeface="Calibri"/>
              <a:cs typeface="Times New Roman"/>
            </a:endParaRPr>
          </a:p>
          <a:p>
            <a:pPr marL="0" marR="0" indent="0" algn="r">
              <a:spcBef>
                <a:spcPts val="0"/>
              </a:spcBef>
              <a:spcAft>
                <a:spcPts val="0"/>
              </a:spcAft>
              <a:buNone/>
            </a:pPr>
            <a:endParaRPr lang="en-US" sz="1600" dirty="0" smtClean="0">
              <a:latin typeface="Calibri"/>
              <a:ea typeface="Calibri"/>
              <a:cs typeface="Times New Roman"/>
            </a:endParaRPr>
          </a:p>
          <a:p>
            <a:pPr marL="0" marR="0" indent="0" algn="r">
              <a:spcBef>
                <a:spcPts val="0"/>
              </a:spcBef>
              <a:spcAft>
                <a:spcPts val="0"/>
              </a:spcAft>
              <a:buNone/>
            </a:pPr>
            <a:r>
              <a:rPr lang="en-US" sz="1400" dirty="0">
                <a:ea typeface="Calibri"/>
                <a:cs typeface="Times New Roman"/>
              </a:rPr>
              <a:t>Francis, </a:t>
            </a:r>
            <a:r>
              <a:rPr lang="en-US" sz="1400" i="1" dirty="0">
                <a:ea typeface="Calibri"/>
                <a:cs typeface="Times New Roman"/>
              </a:rPr>
              <a:t>Address to the Second World Meeting of Popular </a:t>
            </a:r>
            <a:r>
              <a:rPr lang="en-US" sz="1400" i="1" dirty="0" smtClean="0">
                <a:ea typeface="Calibri"/>
                <a:cs typeface="Times New Roman"/>
              </a:rPr>
              <a:t>Movements, </a:t>
            </a:r>
            <a:r>
              <a:rPr lang="en-US" sz="1400" dirty="0" smtClean="0">
                <a:ea typeface="Calibri"/>
                <a:cs typeface="Times New Roman"/>
              </a:rPr>
              <a:t>Santa </a:t>
            </a:r>
            <a:r>
              <a:rPr lang="en-US" sz="1400" dirty="0">
                <a:ea typeface="Calibri"/>
                <a:cs typeface="Times New Roman"/>
              </a:rPr>
              <a:t>Cruz de la Sierra, Bolivia, 9 July 2015</a:t>
            </a:r>
            <a:r>
              <a:rPr lang="en-US" sz="1400" dirty="0" smtClean="0">
                <a:ea typeface="Calibri"/>
                <a:cs typeface="Times New Roman"/>
              </a:rPr>
              <a:t>, </a:t>
            </a:r>
            <a:r>
              <a:rPr lang="en-US" sz="1400" dirty="0">
                <a:ea typeface="Calibri"/>
                <a:cs typeface="Times New Roman"/>
              </a:rPr>
              <a:t>3.1</a:t>
            </a:r>
          </a:p>
          <a:p>
            <a:pPr>
              <a:lnSpc>
                <a:spcPct val="80000"/>
              </a:lnSpc>
              <a:buFontTx/>
              <a:buNone/>
            </a:pPr>
            <a:endParaRPr lang="en-US" sz="1600" dirty="0"/>
          </a:p>
        </p:txBody>
      </p:sp>
    </p:spTree>
    <p:extLst>
      <p:ext uri="{BB962C8B-B14F-4D97-AF65-F5344CB8AC3E}">
        <p14:creationId xmlns:p14="http://schemas.microsoft.com/office/powerpoint/2010/main" val="149350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77155">
                                            <p:txEl>
                                              <p:pRg st="1" end="1"/>
                                            </p:txEl>
                                          </p:spTgt>
                                        </p:tgtEl>
                                        <p:attrNameLst>
                                          <p:attrName>style.visibility</p:attrName>
                                        </p:attrNameLst>
                                      </p:cBhvr>
                                      <p:to>
                                        <p:strVal val="visible"/>
                                      </p:to>
                                    </p:set>
                                    <p:anim calcmode="lin" valueType="num">
                                      <p:cBhvr additive="base">
                                        <p:cTn id="7" dur="500" fill="hold"/>
                                        <p:tgtEl>
                                          <p:spTgt spid="17715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7155">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177155">
                                            <p:txEl>
                                              <p:pRg st="4" end="4"/>
                                            </p:txEl>
                                          </p:spTgt>
                                        </p:tgtEl>
                                        <p:attrNameLst>
                                          <p:attrName>style.visibility</p:attrName>
                                        </p:attrNameLst>
                                      </p:cBhvr>
                                      <p:to>
                                        <p:strVal val="visible"/>
                                      </p:to>
                                    </p:set>
                                    <p:anim calcmode="lin" valueType="num">
                                      <p:cBhvr additive="base">
                                        <p:cTn id="12" dur="4250" fill="hold"/>
                                        <p:tgtEl>
                                          <p:spTgt spid="177155">
                                            <p:txEl>
                                              <p:pRg st="4" end="4"/>
                                            </p:txEl>
                                          </p:spTgt>
                                        </p:tgtEl>
                                        <p:attrNameLst>
                                          <p:attrName>ppt_x</p:attrName>
                                        </p:attrNameLst>
                                      </p:cBhvr>
                                      <p:tavLst>
                                        <p:tav tm="0">
                                          <p:val>
                                            <p:strVal val="#ppt_x"/>
                                          </p:val>
                                        </p:tav>
                                        <p:tav tm="100000">
                                          <p:val>
                                            <p:strVal val="#ppt_x"/>
                                          </p:val>
                                        </p:tav>
                                      </p:tavLst>
                                    </p:anim>
                                    <p:anim calcmode="lin" valueType="num">
                                      <p:cBhvr additive="base">
                                        <p:cTn id="13" dur="4250" fill="hold"/>
                                        <p:tgtEl>
                                          <p:spTgt spid="177155">
                                            <p:txEl>
                                              <p:pRg st="4" end="4"/>
                                            </p:txEl>
                                          </p:spTgt>
                                        </p:tgtEl>
                                        <p:attrNameLst>
                                          <p:attrName>ppt_y</p:attrName>
                                        </p:attrNameLst>
                                      </p:cBhvr>
                                      <p:tavLst>
                                        <p:tav tm="0">
                                          <p:val>
                                            <p:strVal val="1+#ppt_h/2"/>
                                          </p:val>
                                        </p:tav>
                                        <p:tav tm="100000">
                                          <p:val>
                                            <p:strVal val="#ppt_y"/>
                                          </p:val>
                                        </p:tav>
                                      </p:tavLst>
                                    </p:anim>
                                  </p:childTnLst>
                                </p:cTn>
                              </p:par>
                            </p:childTnLst>
                          </p:cTn>
                        </p:par>
                        <p:par>
                          <p:cTn id="14" fill="hold">
                            <p:stCondLst>
                              <p:cond delay="4750"/>
                            </p:stCondLst>
                            <p:childTnLst>
                              <p:par>
                                <p:cTn id="15" presetID="53" presetClass="entr" presetSubtype="16" fill="hold" nodeType="afterEffect">
                                  <p:stCondLst>
                                    <p:cond delay="0"/>
                                  </p:stCondLst>
                                  <p:childTnLst>
                                    <p:set>
                                      <p:cBhvr>
                                        <p:cTn id="16" dur="1" fill="hold">
                                          <p:stCondLst>
                                            <p:cond delay="0"/>
                                          </p:stCondLst>
                                        </p:cTn>
                                        <p:tgtEl>
                                          <p:spTgt spid="177155">
                                            <p:txEl>
                                              <p:pRg st="5" end="5"/>
                                            </p:txEl>
                                          </p:spTgt>
                                        </p:tgtEl>
                                        <p:attrNameLst>
                                          <p:attrName>style.visibility</p:attrName>
                                        </p:attrNameLst>
                                      </p:cBhvr>
                                      <p:to>
                                        <p:strVal val="visible"/>
                                      </p:to>
                                    </p:set>
                                    <p:anim calcmode="lin" valueType="num">
                                      <p:cBhvr>
                                        <p:cTn id="17" dur="2000" fill="hold"/>
                                        <p:tgtEl>
                                          <p:spTgt spid="177155">
                                            <p:txEl>
                                              <p:pRg st="5" end="5"/>
                                            </p:txEl>
                                          </p:spTgt>
                                        </p:tgtEl>
                                        <p:attrNameLst>
                                          <p:attrName>ppt_w</p:attrName>
                                        </p:attrNameLst>
                                      </p:cBhvr>
                                      <p:tavLst>
                                        <p:tav tm="0">
                                          <p:val>
                                            <p:fltVal val="0"/>
                                          </p:val>
                                        </p:tav>
                                        <p:tav tm="100000">
                                          <p:val>
                                            <p:strVal val="#ppt_w"/>
                                          </p:val>
                                        </p:tav>
                                      </p:tavLst>
                                    </p:anim>
                                    <p:anim calcmode="lin" valueType="num">
                                      <p:cBhvr>
                                        <p:cTn id="18" dur="2000" fill="hold"/>
                                        <p:tgtEl>
                                          <p:spTgt spid="177155">
                                            <p:txEl>
                                              <p:pRg st="5" end="5"/>
                                            </p:txEl>
                                          </p:spTgt>
                                        </p:tgtEl>
                                        <p:attrNameLst>
                                          <p:attrName>ppt_h</p:attrName>
                                        </p:attrNameLst>
                                      </p:cBhvr>
                                      <p:tavLst>
                                        <p:tav tm="0">
                                          <p:val>
                                            <p:fltVal val="0"/>
                                          </p:val>
                                        </p:tav>
                                        <p:tav tm="100000">
                                          <p:val>
                                            <p:strVal val="#ppt_h"/>
                                          </p:val>
                                        </p:tav>
                                      </p:tavLst>
                                    </p:anim>
                                    <p:animEffect transition="in" filter="fade">
                                      <p:cBhvr>
                                        <p:cTn id="19" dur="2000"/>
                                        <p:tgtEl>
                                          <p:spTgt spid="1771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871538" y="862013"/>
            <a:ext cx="8162925" cy="762000"/>
          </a:xfrm>
        </p:spPr>
        <p:txBody>
          <a:bodyPr/>
          <a:lstStyle/>
          <a:p>
            <a:r>
              <a:rPr lang="en-US"/>
              <a:t>Catholic Social Teaching</a:t>
            </a:r>
          </a:p>
        </p:txBody>
      </p:sp>
      <p:sp>
        <p:nvSpPr>
          <p:cNvPr id="179203" name="Rectangle 3"/>
          <p:cNvSpPr>
            <a:spLocks noGrp="1" noChangeArrowheads="1"/>
          </p:cNvSpPr>
          <p:nvPr>
            <p:ph type="body" idx="1"/>
          </p:nvPr>
        </p:nvSpPr>
        <p:spPr>
          <a:xfrm>
            <a:off x="762000" y="1905000"/>
            <a:ext cx="8110538" cy="4953000"/>
          </a:xfrm>
        </p:spPr>
        <p:txBody>
          <a:bodyPr/>
          <a:lstStyle/>
          <a:p>
            <a:pPr algn="ctr">
              <a:lnSpc>
                <a:spcPct val="80000"/>
              </a:lnSpc>
              <a:buFontTx/>
              <a:buNone/>
            </a:pPr>
            <a:r>
              <a:rPr lang="en-US" sz="3600" u="sng" dirty="0"/>
              <a:t>PURPOSE</a:t>
            </a:r>
            <a:r>
              <a:rPr lang="en-US" sz="3600" dirty="0"/>
              <a:t> </a:t>
            </a:r>
          </a:p>
          <a:p>
            <a:pPr>
              <a:lnSpc>
                <a:spcPct val="80000"/>
              </a:lnSpc>
              <a:buFontTx/>
              <a:buNone/>
            </a:pPr>
            <a:r>
              <a:rPr lang="en-US" sz="3600" dirty="0"/>
              <a:t>	</a:t>
            </a:r>
            <a:endParaRPr lang="en-US" sz="3600" dirty="0" smtClean="0"/>
          </a:p>
          <a:p>
            <a:pPr>
              <a:lnSpc>
                <a:spcPct val="80000"/>
              </a:lnSpc>
              <a:buFontTx/>
              <a:buNone/>
            </a:pPr>
            <a:r>
              <a:rPr lang="en-US" sz="4000" dirty="0" smtClean="0">
                <a:solidFill>
                  <a:schemeClr val="hlink"/>
                </a:solidFill>
              </a:rPr>
              <a:t>For </a:t>
            </a:r>
            <a:r>
              <a:rPr lang="en-US" sz="4000" dirty="0">
                <a:solidFill>
                  <a:schemeClr val="hlink"/>
                </a:solidFill>
              </a:rPr>
              <a:t>lay Catholic leaders form their consciences on the principles of CST so that they may change their own lives, first, and then, change the </a:t>
            </a:r>
            <a:r>
              <a:rPr lang="en-US" sz="4000" dirty="0" smtClean="0">
                <a:solidFill>
                  <a:schemeClr val="hlink"/>
                </a:solidFill>
              </a:rPr>
              <a:t>world.</a:t>
            </a:r>
            <a:endParaRPr lang="en-US" sz="3600" dirty="0"/>
          </a:p>
        </p:txBody>
      </p:sp>
    </p:spTree>
    <p:extLst>
      <p:ext uri="{BB962C8B-B14F-4D97-AF65-F5344CB8AC3E}">
        <p14:creationId xmlns:p14="http://schemas.microsoft.com/office/powerpoint/2010/main" val="2036979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179203">
                                            <p:txEl>
                                              <p:pRg st="2" end="2"/>
                                            </p:txEl>
                                          </p:spTgt>
                                        </p:tgtEl>
                                        <p:attrNameLst>
                                          <p:attrName>style.visibility</p:attrName>
                                        </p:attrNameLst>
                                      </p:cBhvr>
                                      <p:to>
                                        <p:strVal val="visible"/>
                                      </p:to>
                                    </p:set>
                                    <p:anim calcmode="lin" valueType="num">
                                      <p:cBhvr>
                                        <p:cTn id="7" dur="500" fill="hold"/>
                                        <p:tgtEl>
                                          <p:spTgt spid="17920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17920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1792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871538" y="862013"/>
            <a:ext cx="8162925" cy="762000"/>
          </a:xfrm>
        </p:spPr>
        <p:txBody>
          <a:bodyPr/>
          <a:lstStyle/>
          <a:p>
            <a:r>
              <a:rPr lang="en-US"/>
              <a:t>Catholic Social Teaching</a:t>
            </a:r>
          </a:p>
        </p:txBody>
      </p:sp>
      <p:sp>
        <p:nvSpPr>
          <p:cNvPr id="179203" name="Rectangle 3"/>
          <p:cNvSpPr>
            <a:spLocks noGrp="1" noChangeArrowheads="1"/>
          </p:cNvSpPr>
          <p:nvPr>
            <p:ph type="body" idx="1"/>
          </p:nvPr>
        </p:nvSpPr>
        <p:spPr>
          <a:xfrm>
            <a:off x="762000" y="1905000"/>
            <a:ext cx="8110538" cy="4953000"/>
          </a:xfrm>
        </p:spPr>
        <p:txBody>
          <a:bodyPr/>
          <a:lstStyle/>
          <a:p>
            <a:pPr algn="ctr">
              <a:lnSpc>
                <a:spcPct val="80000"/>
              </a:lnSpc>
              <a:buFontTx/>
              <a:buNone/>
            </a:pPr>
            <a:r>
              <a:rPr lang="en-US" sz="3600" u="sng" dirty="0"/>
              <a:t>PURPOSE</a:t>
            </a:r>
            <a:r>
              <a:rPr lang="en-US" sz="3600" dirty="0"/>
              <a:t> </a:t>
            </a:r>
          </a:p>
          <a:p>
            <a:pPr>
              <a:lnSpc>
                <a:spcPct val="80000"/>
              </a:lnSpc>
              <a:buFontTx/>
              <a:buNone/>
            </a:pPr>
            <a:r>
              <a:rPr lang="en-US" sz="3600" dirty="0"/>
              <a:t>	</a:t>
            </a:r>
            <a:endParaRPr lang="en-US" sz="3600" dirty="0" smtClean="0"/>
          </a:p>
          <a:p>
            <a:pPr algn="ctr">
              <a:lnSpc>
                <a:spcPct val="80000"/>
              </a:lnSpc>
              <a:buFontTx/>
              <a:buNone/>
            </a:pPr>
            <a:r>
              <a:rPr lang="en-US" sz="4000" dirty="0" smtClean="0">
                <a:solidFill>
                  <a:schemeClr val="hlink"/>
                </a:solidFill>
              </a:rPr>
              <a:t>CST is </a:t>
            </a:r>
            <a:r>
              <a:rPr lang="en-US" sz="4000" u="sng" dirty="0" smtClean="0">
                <a:solidFill>
                  <a:schemeClr val="hlink"/>
                </a:solidFill>
              </a:rPr>
              <a:t>not</a:t>
            </a:r>
            <a:r>
              <a:rPr lang="en-US" sz="4000" dirty="0" smtClean="0">
                <a:solidFill>
                  <a:schemeClr val="hlink"/>
                </a:solidFill>
              </a:rPr>
              <a:t> a theory</a:t>
            </a:r>
          </a:p>
          <a:p>
            <a:pPr algn="ctr">
              <a:lnSpc>
                <a:spcPct val="80000"/>
              </a:lnSpc>
              <a:buFontTx/>
              <a:buNone/>
            </a:pPr>
            <a:r>
              <a:rPr lang="en-US" sz="4000" dirty="0" smtClean="0">
                <a:solidFill>
                  <a:schemeClr val="hlink"/>
                </a:solidFill>
              </a:rPr>
              <a:t>it is </a:t>
            </a:r>
          </a:p>
          <a:p>
            <a:pPr algn="ctr">
              <a:lnSpc>
                <a:spcPct val="80000"/>
              </a:lnSpc>
              <a:buFontTx/>
              <a:buNone/>
            </a:pPr>
            <a:r>
              <a:rPr lang="en-US" sz="4000" dirty="0" smtClean="0">
                <a:solidFill>
                  <a:schemeClr val="hlink"/>
                </a:solidFill>
              </a:rPr>
              <a:t>“</a:t>
            </a:r>
            <a:r>
              <a:rPr lang="en-US" sz="4800" b="1" dirty="0" smtClean="0">
                <a:solidFill>
                  <a:schemeClr val="hlink"/>
                </a:solidFill>
              </a:rPr>
              <a:t>above all else a basis and a motivation for action</a:t>
            </a:r>
            <a:r>
              <a:rPr lang="en-US" sz="4000" dirty="0" smtClean="0">
                <a:solidFill>
                  <a:schemeClr val="hlink"/>
                </a:solidFill>
              </a:rPr>
              <a:t>.”</a:t>
            </a:r>
            <a:endParaRPr lang="en-US" sz="2000" dirty="0" smtClean="0"/>
          </a:p>
          <a:p>
            <a:pPr algn="r">
              <a:lnSpc>
                <a:spcPct val="80000"/>
              </a:lnSpc>
              <a:buFontTx/>
              <a:buNone/>
            </a:pPr>
            <a:r>
              <a:rPr lang="en-US" sz="1600" i="1" dirty="0" smtClean="0"/>
              <a:t>Centesimus Annus</a:t>
            </a:r>
            <a:r>
              <a:rPr lang="en-US" sz="1600" dirty="0" smtClean="0"/>
              <a:t>, 57</a:t>
            </a:r>
            <a:r>
              <a:rPr lang="en-US" sz="3600" dirty="0" smtClean="0"/>
              <a:t>	</a:t>
            </a:r>
            <a:endParaRPr lang="en-US" sz="3600" dirty="0"/>
          </a:p>
        </p:txBody>
      </p:sp>
    </p:spTree>
    <p:extLst>
      <p:ext uri="{BB962C8B-B14F-4D97-AF65-F5344CB8AC3E}">
        <p14:creationId xmlns:p14="http://schemas.microsoft.com/office/powerpoint/2010/main" val="3402972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79203">
                                            <p:txEl>
                                              <p:pRg st="4" end="4"/>
                                            </p:txEl>
                                          </p:spTgt>
                                        </p:tgtEl>
                                        <p:attrNameLst>
                                          <p:attrName>style.visibility</p:attrName>
                                        </p:attrNameLst>
                                      </p:cBhvr>
                                      <p:to>
                                        <p:strVal val="visible"/>
                                      </p:to>
                                    </p:set>
                                    <p:animEffect transition="in" filter="fade">
                                      <p:cBhvr>
                                        <p:cTn id="7" dur="1000"/>
                                        <p:tgtEl>
                                          <p:spTgt spid="179203">
                                            <p:txEl>
                                              <p:pRg st="4" end="4"/>
                                            </p:txEl>
                                          </p:spTgt>
                                        </p:tgtEl>
                                      </p:cBhvr>
                                    </p:animEffect>
                                    <p:anim calcmode="lin" valueType="num">
                                      <p:cBhvr>
                                        <p:cTn id="8" dur="1000" fill="hold"/>
                                        <p:tgtEl>
                                          <p:spTgt spid="17920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17920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871538" y="977682"/>
            <a:ext cx="8162925" cy="646331"/>
          </a:xfrm>
        </p:spPr>
        <p:txBody>
          <a:bodyPr/>
          <a:lstStyle/>
          <a:p>
            <a:r>
              <a:rPr lang="en-US" sz="3600" dirty="0"/>
              <a:t>Evangelizing the World with CST</a:t>
            </a:r>
          </a:p>
        </p:txBody>
      </p:sp>
      <p:sp>
        <p:nvSpPr>
          <p:cNvPr id="179203" name="Rectangle 3"/>
          <p:cNvSpPr>
            <a:spLocks noGrp="1" noChangeArrowheads="1"/>
          </p:cNvSpPr>
          <p:nvPr>
            <p:ph type="body" idx="1"/>
          </p:nvPr>
        </p:nvSpPr>
        <p:spPr>
          <a:xfrm>
            <a:off x="533400" y="1981200"/>
            <a:ext cx="8339138" cy="4876800"/>
          </a:xfrm>
        </p:spPr>
        <p:txBody>
          <a:bodyPr/>
          <a:lstStyle/>
          <a:p>
            <a:pPr algn="ctr">
              <a:lnSpc>
                <a:spcPct val="80000"/>
              </a:lnSpc>
              <a:buFontTx/>
              <a:buNone/>
            </a:pPr>
            <a:r>
              <a:rPr lang="en-US" sz="3600" dirty="0" smtClean="0">
                <a:solidFill>
                  <a:srgbClr val="C00000"/>
                </a:solidFill>
              </a:rPr>
              <a:t>“Doing” Catholic Social Teaching Takes Courage</a:t>
            </a:r>
            <a:r>
              <a:rPr lang="en-US" sz="3600" dirty="0" smtClean="0"/>
              <a:t> </a:t>
            </a:r>
          </a:p>
          <a:p>
            <a:pPr algn="ctr">
              <a:lnSpc>
                <a:spcPct val="80000"/>
              </a:lnSpc>
              <a:buFontTx/>
              <a:buNone/>
            </a:pPr>
            <a:endParaRPr lang="en-US" sz="3600" dirty="0"/>
          </a:p>
          <a:p>
            <a:pPr algn="ctr">
              <a:lnSpc>
                <a:spcPct val="80000"/>
              </a:lnSpc>
              <a:buFontTx/>
              <a:buNone/>
            </a:pPr>
            <a:r>
              <a:rPr lang="en-US" sz="3600" dirty="0" smtClean="0"/>
              <a:t>“</a:t>
            </a:r>
            <a:r>
              <a:rPr lang="en-US" sz="3600" dirty="0"/>
              <a:t>the approval of the prevailing wisdom…is not the criterion to which we submit</a:t>
            </a:r>
            <a:r>
              <a:rPr lang="en-US" sz="3600" dirty="0" smtClean="0"/>
              <a:t>.”</a:t>
            </a:r>
          </a:p>
          <a:p>
            <a:pPr algn="r">
              <a:lnSpc>
                <a:spcPct val="80000"/>
              </a:lnSpc>
              <a:buFontTx/>
              <a:buNone/>
            </a:pPr>
            <a:endParaRPr lang="en-US" sz="1400" dirty="0" smtClean="0"/>
          </a:p>
          <a:p>
            <a:pPr algn="r">
              <a:lnSpc>
                <a:spcPct val="80000"/>
              </a:lnSpc>
              <a:buFontTx/>
              <a:buNone/>
            </a:pPr>
            <a:r>
              <a:rPr lang="en-US" sz="1400" dirty="0" smtClean="0"/>
              <a:t>Benedict </a:t>
            </a:r>
            <a:r>
              <a:rPr lang="en-US" sz="1400" dirty="0"/>
              <a:t>XVI, </a:t>
            </a:r>
            <a:r>
              <a:rPr lang="en-US" sz="1400" i="1" dirty="0"/>
              <a:t>Homily</a:t>
            </a:r>
            <a:r>
              <a:rPr lang="en-US" sz="1400" dirty="0"/>
              <a:t>, 6 January 2013</a:t>
            </a:r>
            <a:endParaRPr lang="en-US" sz="1400" dirty="0" smtClean="0"/>
          </a:p>
        </p:txBody>
      </p:sp>
    </p:spTree>
    <p:extLst>
      <p:ext uri="{BB962C8B-B14F-4D97-AF65-F5344CB8AC3E}">
        <p14:creationId xmlns:p14="http://schemas.microsoft.com/office/powerpoint/2010/main" val="1642016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179203">
                                            <p:txEl>
                                              <p:pRg st="2" end="2"/>
                                            </p:txEl>
                                          </p:spTgt>
                                        </p:tgtEl>
                                        <p:attrNameLst>
                                          <p:attrName>style.visibility</p:attrName>
                                        </p:attrNameLst>
                                      </p:cBhvr>
                                      <p:to>
                                        <p:strVal val="visible"/>
                                      </p:to>
                                    </p:set>
                                    <p:anim calcmode="lin" valueType="num">
                                      <p:cBhvr>
                                        <p:cTn id="7" dur="5000" fill="hold"/>
                                        <p:tgtEl>
                                          <p:spTgt spid="179203">
                                            <p:txEl>
                                              <p:pRg st="2" end="2"/>
                                            </p:txEl>
                                          </p:spTgt>
                                        </p:tgtEl>
                                        <p:attrNameLst>
                                          <p:attrName>ppt_w</p:attrName>
                                        </p:attrNameLst>
                                      </p:cBhvr>
                                      <p:tavLst>
                                        <p:tav tm="0">
                                          <p:val>
                                            <p:fltVal val="0"/>
                                          </p:val>
                                        </p:tav>
                                        <p:tav tm="100000">
                                          <p:val>
                                            <p:strVal val="#ppt_w"/>
                                          </p:val>
                                        </p:tav>
                                      </p:tavLst>
                                    </p:anim>
                                    <p:anim calcmode="lin" valueType="num">
                                      <p:cBhvr>
                                        <p:cTn id="8" dur="5000" fill="hold"/>
                                        <p:tgtEl>
                                          <p:spTgt spid="179203">
                                            <p:txEl>
                                              <p:pRg st="2" end="2"/>
                                            </p:txEl>
                                          </p:spTgt>
                                        </p:tgtEl>
                                        <p:attrNameLst>
                                          <p:attrName>ppt_h</p:attrName>
                                        </p:attrNameLst>
                                      </p:cBhvr>
                                      <p:tavLst>
                                        <p:tav tm="0">
                                          <p:val>
                                            <p:fltVal val="0"/>
                                          </p:val>
                                        </p:tav>
                                        <p:tav tm="100000">
                                          <p:val>
                                            <p:strVal val="#ppt_h"/>
                                          </p:val>
                                        </p:tav>
                                      </p:tavLst>
                                    </p:anim>
                                    <p:anim calcmode="lin" valueType="num">
                                      <p:cBhvr>
                                        <p:cTn id="9" dur="5000" fill="hold"/>
                                        <p:tgtEl>
                                          <p:spTgt spid="179203">
                                            <p:txEl>
                                              <p:pRg st="2" end="2"/>
                                            </p:txEl>
                                          </p:spTgt>
                                        </p:tgtEl>
                                        <p:attrNameLst>
                                          <p:attrName>style.rotation</p:attrName>
                                        </p:attrNameLst>
                                      </p:cBhvr>
                                      <p:tavLst>
                                        <p:tav tm="0">
                                          <p:val>
                                            <p:fltVal val="90"/>
                                          </p:val>
                                        </p:tav>
                                        <p:tav tm="100000">
                                          <p:val>
                                            <p:fltVal val="0"/>
                                          </p:val>
                                        </p:tav>
                                      </p:tavLst>
                                    </p:anim>
                                    <p:animEffect transition="in" filter="fade">
                                      <p:cBhvr>
                                        <p:cTn id="10" dur="5000"/>
                                        <p:tgtEl>
                                          <p:spTgt spid="179203">
                                            <p:txEl>
                                              <p:pRg st="2" end="2"/>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179203">
                                            <p:txEl>
                                              <p:pRg st="4" end="4"/>
                                            </p:txEl>
                                          </p:spTgt>
                                        </p:tgtEl>
                                        <p:attrNameLst>
                                          <p:attrName>style.visibility</p:attrName>
                                        </p:attrNameLst>
                                      </p:cBhvr>
                                      <p:to>
                                        <p:strVal val="visible"/>
                                      </p:to>
                                    </p:set>
                                    <p:anim calcmode="lin" valueType="num">
                                      <p:cBhvr>
                                        <p:cTn id="13" dur="5000" fill="hold"/>
                                        <p:tgtEl>
                                          <p:spTgt spid="179203">
                                            <p:txEl>
                                              <p:pRg st="4" end="4"/>
                                            </p:txEl>
                                          </p:spTgt>
                                        </p:tgtEl>
                                        <p:attrNameLst>
                                          <p:attrName>ppt_w</p:attrName>
                                        </p:attrNameLst>
                                      </p:cBhvr>
                                      <p:tavLst>
                                        <p:tav tm="0">
                                          <p:val>
                                            <p:fltVal val="0"/>
                                          </p:val>
                                        </p:tav>
                                        <p:tav tm="100000">
                                          <p:val>
                                            <p:strVal val="#ppt_w"/>
                                          </p:val>
                                        </p:tav>
                                      </p:tavLst>
                                    </p:anim>
                                    <p:anim calcmode="lin" valueType="num">
                                      <p:cBhvr>
                                        <p:cTn id="14" dur="5000" fill="hold"/>
                                        <p:tgtEl>
                                          <p:spTgt spid="179203">
                                            <p:txEl>
                                              <p:pRg st="4" end="4"/>
                                            </p:txEl>
                                          </p:spTgt>
                                        </p:tgtEl>
                                        <p:attrNameLst>
                                          <p:attrName>ppt_h</p:attrName>
                                        </p:attrNameLst>
                                      </p:cBhvr>
                                      <p:tavLst>
                                        <p:tav tm="0">
                                          <p:val>
                                            <p:fltVal val="0"/>
                                          </p:val>
                                        </p:tav>
                                        <p:tav tm="100000">
                                          <p:val>
                                            <p:strVal val="#ppt_h"/>
                                          </p:val>
                                        </p:tav>
                                      </p:tavLst>
                                    </p:anim>
                                    <p:anim calcmode="lin" valueType="num">
                                      <p:cBhvr>
                                        <p:cTn id="15" dur="5000" fill="hold"/>
                                        <p:tgtEl>
                                          <p:spTgt spid="179203">
                                            <p:txEl>
                                              <p:pRg st="4" end="4"/>
                                            </p:txEl>
                                          </p:spTgt>
                                        </p:tgtEl>
                                        <p:attrNameLst>
                                          <p:attrName>style.rotation</p:attrName>
                                        </p:attrNameLst>
                                      </p:cBhvr>
                                      <p:tavLst>
                                        <p:tav tm="0">
                                          <p:val>
                                            <p:fltVal val="90"/>
                                          </p:val>
                                        </p:tav>
                                        <p:tav tm="100000">
                                          <p:val>
                                            <p:fltVal val="0"/>
                                          </p:val>
                                        </p:tav>
                                      </p:tavLst>
                                    </p:anim>
                                    <p:animEffect transition="in" filter="fade">
                                      <p:cBhvr>
                                        <p:cTn id="16" dur="5000"/>
                                        <p:tgtEl>
                                          <p:spTgt spid="1792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871538" y="977682"/>
            <a:ext cx="8162925" cy="646331"/>
          </a:xfrm>
        </p:spPr>
        <p:txBody>
          <a:bodyPr/>
          <a:lstStyle/>
          <a:p>
            <a:r>
              <a:rPr lang="en-US" sz="3600" dirty="0"/>
              <a:t>Evangelizing the World with CST</a:t>
            </a:r>
          </a:p>
        </p:txBody>
      </p:sp>
      <p:sp>
        <p:nvSpPr>
          <p:cNvPr id="179203" name="Rectangle 3"/>
          <p:cNvSpPr>
            <a:spLocks noGrp="1" noChangeArrowheads="1"/>
          </p:cNvSpPr>
          <p:nvPr>
            <p:ph type="body" idx="1"/>
          </p:nvPr>
        </p:nvSpPr>
        <p:spPr>
          <a:xfrm>
            <a:off x="0" y="1981200"/>
            <a:ext cx="8872538" cy="4876800"/>
          </a:xfrm>
        </p:spPr>
        <p:txBody>
          <a:bodyPr/>
          <a:lstStyle/>
          <a:p>
            <a:pPr algn="ctr">
              <a:lnSpc>
                <a:spcPct val="80000"/>
              </a:lnSpc>
              <a:buFontTx/>
              <a:buNone/>
            </a:pPr>
            <a:r>
              <a:rPr lang="en-US" sz="2800" dirty="0" smtClean="0">
                <a:solidFill>
                  <a:srgbClr val="C00000"/>
                </a:solidFill>
              </a:rPr>
              <a:t>“Doing” Catholic Social Teaching Takes Courage</a:t>
            </a:r>
            <a:r>
              <a:rPr lang="en-US" sz="2800" dirty="0" smtClean="0"/>
              <a:t> </a:t>
            </a:r>
          </a:p>
          <a:p>
            <a:pPr algn="ctr">
              <a:lnSpc>
                <a:spcPct val="80000"/>
              </a:lnSpc>
              <a:buFontTx/>
              <a:buNone/>
            </a:pPr>
            <a:endParaRPr lang="en-US" sz="3600" dirty="0"/>
          </a:p>
          <a:p>
            <a:pPr algn="ctr">
              <a:lnSpc>
                <a:spcPct val="80000"/>
              </a:lnSpc>
              <a:buFontTx/>
              <a:buNone/>
            </a:pPr>
            <a:r>
              <a:rPr lang="en-US" sz="3600" dirty="0" smtClean="0"/>
              <a:t>“and </a:t>
            </a:r>
            <a:r>
              <a:rPr lang="en-US" sz="3600" dirty="0"/>
              <a:t>thus fall into moral subjectivism and certain objectionable ways of acting.”</a:t>
            </a:r>
            <a:endParaRPr lang="en-US" sz="3600" dirty="0" smtClean="0"/>
          </a:p>
          <a:p>
            <a:pPr algn="r">
              <a:lnSpc>
                <a:spcPct val="80000"/>
              </a:lnSpc>
              <a:buFontTx/>
              <a:buNone/>
            </a:pPr>
            <a:r>
              <a:rPr lang="en-US" sz="1400" dirty="0" smtClean="0"/>
              <a:t> </a:t>
            </a:r>
          </a:p>
          <a:p>
            <a:pPr algn="r">
              <a:lnSpc>
                <a:spcPct val="80000"/>
              </a:lnSpc>
              <a:buFontTx/>
              <a:buNone/>
            </a:pPr>
            <a:r>
              <a:rPr lang="en-US" sz="1400" i="1" dirty="0" err="1" smtClean="0"/>
              <a:t>Evanagelium</a:t>
            </a:r>
            <a:r>
              <a:rPr lang="en-US" sz="1400" i="1" dirty="0" smtClean="0"/>
              <a:t> Vitae</a:t>
            </a:r>
            <a:r>
              <a:rPr lang="en-US" sz="1400" dirty="0" smtClean="0"/>
              <a:t>, 95</a:t>
            </a:r>
          </a:p>
        </p:txBody>
      </p:sp>
    </p:spTree>
    <p:extLst>
      <p:ext uri="{BB962C8B-B14F-4D97-AF65-F5344CB8AC3E}">
        <p14:creationId xmlns:p14="http://schemas.microsoft.com/office/powerpoint/2010/main" val="2958673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79203">
                                            <p:txEl>
                                              <p:pRg st="2" end="2"/>
                                            </p:txEl>
                                          </p:spTgt>
                                        </p:tgtEl>
                                        <p:attrNameLst>
                                          <p:attrName>style.visibility</p:attrName>
                                        </p:attrNameLst>
                                      </p:cBhvr>
                                      <p:to>
                                        <p:strVal val="visible"/>
                                      </p:to>
                                    </p:set>
                                    <p:anim calcmode="lin" valueType="num">
                                      <p:cBhvr additive="base">
                                        <p:cTn id="7" dur="500" fill="hold"/>
                                        <p:tgtEl>
                                          <p:spTgt spid="17920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920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79203">
                                            <p:txEl>
                                              <p:pRg st="3" end="3"/>
                                            </p:txEl>
                                          </p:spTgt>
                                        </p:tgtEl>
                                        <p:attrNameLst>
                                          <p:attrName>style.visibility</p:attrName>
                                        </p:attrNameLst>
                                      </p:cBhvr>
                                      <p:to>
                                        <p:strVal val="visible"/>
                                      </p:to>
                                    </p:set>
                                    <p:anim calcmode="lin" valueType="num">
                                      <p:cBhvr additive="base">
                                        <p:cTn id="11" dur="500" fill="hold"/>
                                        <p:tgtEl>
                                          <p:spTgt spid="17920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7920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79203">
                                            <p:txEl>
                                              <p:pRg st="4" end="4"/>
                                            </p:txEl>
                                          </p:spTgt>
                                        </p:tgtEl>
                                        <p:attrNameLst>
                                          <p:attrName>style.visibility</p:attrName>
                                        </p:attrNameLst>
                                      </p:cBhvr>
                                      <p:to>
                                        <p:strVal val="visible"/>
                                      </p:to>
                                    </p:set>
                                    <p:anim calcmode="lin" valueType="num">
                                      <p:cBhvr additive="base">
                                        <p:cTn id="15" dur="500" fill="hold"/>
                                        <p:tgtEl>
                                          <p:spTgt spid="17920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7920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871538" y="977682"/>
            <a:ext cx="8162925" cy="646331"/>
          </a:xfrm>
        </p:spPr>
        <p:txBody>
          <a:bodyPr/>
          <a:lstStyle/>
          <a:p>
            <a:r>
              <a:rPr lang="en-US" sz="3600" dirty="0"/>
              <a:t>Evangelizing the World with CST</a:t>
            </a:r>
          </a:p>
        </p:txBody>
      </p:sp>
      <p:sp>
        <p:nvSpPr>
          <p:cNvPr id="179203" name="Rectangle 3"/>
          <p:cNvSpPr>
            <a:spLocks noGrp="1" noChangeArrowheads="1"/>
          </p:cNvSpPr>
          <p:nvPr>
            <p:ph type="body" idx="1"/>
          </p:nvPr>
        </p:nvSpPr>
        <p:spPr>
          <a:xfrm>
            <a:off x="0" y="1981200"/>
            <a:ext cx="8872538" cy="4876800"/>
          </a:xfrm>
        </p:spPr>
        <p:txBody>
          <a:bodyPr/>
          <a:lstStyle/>
          <a:p>
            <a:pPr algn="ctr">
              <a:lnSpc>
                <a:spcPct val="80000"/>
              </a:lnSpc>
              <a:buFontTx/>
              <a:buNone/>
            </a:pPr>
            <a:r>
              <a:rPr lang="en-US" sz="2800" dirty="0" smtClean="0">
                <a:solidFill>
                  <a:srgbClr val="C00000"/>
                </a:solidFill>
              </a:rPr>
              <a:t>“Doing” Catholic Social Teaching Takes Courage</a:t>
            </a:r>
            <a:r>
              <a:rPr lang="en-US" sz="2800" dirty="0" smtClean="0"/>
              <a:t> </a:t>
            </a:r>
          </a:p>
          <a:p>
            <a:pPr algn="ctr">
              <a:lnSpc>
                <a:spcPct val="80000"/>
              </a:lnSpc>
              <a:buFontTx/>
              <a:buNone/>
            </a:pPr>
            <a:endParaRPr lang="en-US" sz="3600" dirty="0"/>
          </a:p>
          <a:p>
            <a:pPr algn="ctr">
              <a:lnSpc>
                <a:spcPct val="80000"/>
              </a:lnSpc>
              <a:buFontTx/>
              <a:buNone/>
            </a:pPr>
            <a:r>
              <a:rPr lang="en-US" sz="3600" dirty="0" smtClean="0"/>
              <a:t>“inevitably</a:t>
            </a:r>
            <a:r>
              <a:rPr lang="en-US" sz="3600" dirty="0"/>
              <a:t>, we will also be beaten by those who live lives opposed to the Gospel”</a:t>
            </a:r>
            <a:endParaRPr lang="en-US" sz="3600" dirty="0" smtClean="0"/>
          </a:p>
          <a:p>
            <a:pPr algn="r">
              <a:lnSpc>
                <a:spcPct val="80000"/>
              </a:lnSpc>
              <a:buFontTx/>
              <a:buNone/>
            </a:pPr>
            <a:endParaRPr lang="en-US" sz="1400" dirty="0"/>
          </a:p>
          <a:p>
            <a:pPr algn="r">
              <a:lnSpc>
                <a:spcPct val="80000"/>
              </a:lnSpc>
              <a:buFontTx/>
              <a:buNone/>
            </a:pPr>
            <a:r>
              <a:rPr lang="en-US" sz="1400" dirty="0"/>
              <a:t>Benedict XVI, Homily, 6 January 2013</a:t>
            </a:r>
          </a:p>
          <a:p>
            <a:pPr algn="r">
              <a:lnSpc>
                <a:spcPct val="80000"/>
              </a:lnSpc>
              <a:buFontTx/>
              <a:buNone/>
            </a:pPr>
            <a:endParaRPr lang="en-US" sz="1400" dirty="0" smtClean="0"/>
          </a:p>
        </p:txBody>
      </p:sp>
    </p:spTree>
    <p:extLst>
      <p:ext uri="{BB962C8B-B14F-4D97-AF65-F5344CB8AC3E}">
        <p14:creationId xmlns:p14="http://schemas.microsoft.com/office/powerpoint/2010/main" val="1760931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79203">
                                            <p:txEl>
                                              <p:pRg st="2" end="2"/>
                                            </p:txEl>
                                          </p:spTgt>
                                        </p:tgtEl>
                                        <p:attrNameLst>
                                          <p:attrName>style.visibility</p:attrName>
                                        </p:attrNameLst>
                                      </p:cBhvr>
                                      <p:to>
                                        <p:strVal val="visible"/>
                                      </p:to>
                                    </p:set>
                                    <p:anim calcmode="lin" valueType="num">
                                      <p:cBhvr additive="base">
                                        <p:cTn id="7" dur="500" fill="hold"/>
                                        <p:tgtEl>
                                          <p:spTgt spid="17920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920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79203">
                                            <p:txEl>
                                              <p:pRg st="4" end="4"/>
                                            </p:txEl>
                                          </p:spTgt>
                                        </p:tgtEl>
                                        <p:attrNameLst>
                                          <p:attrName>style.visibility</p:attrName>
                                        </p:attrNameLst>
                                      </p:cBhvr>
                                      <p:to>
                                        <p:strVal val="visible"/>
                                      </p:to>
                                    </p:set>
                                    <p:anim calcmode="lin" valueType="num">
                                      <p:cBhvr additive="base">
                                        <p:cTn id="11" dur="500" fill="hold"/>
                                        <p:tgtEl>
                                          <p:spTgt spid="17920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7920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871538" y="977682"/>
            <a:ext cx="8162925" cy="646331"/>
          </a:xfrm>
        </p:spPr>
        <p:txBody>
          <a:bodyPr/>
          <a:lstStyle/>
          <a:p>
            <a:r>
              <a:rPr lang="en-US" sz="3600" dirty="0">
                <a:solidFill>
                  <a:srgbClr val="003366"/>
                </a:solidFill>
              </a:rPr>
              <a:t>Evangelizing the World with CST</a:t>
            </a:r>
            <a:endParaRPr lang="en-US" dirty="0"/>
          </a:p>
        </p:txBody>
      </p:sp>
      <p:sp>
        <p:nvSpPr>
          <p:cNvPr id="193539" name="Rectangle 3"/>
          <p:cNvSpPr>
            <a:spLocks noGrp="1" noChangeArrowheads="1"/>
          </p:cNvSpPr>
          <p:nvPr>
            <p:ph type="body" idx="1"/>
          </p:nvPr>
        </p:nvSpPr>
        <p:spPr>
          <a:xfrm>
            <a:off x="381000" y="1828800"/>
            <a:ext cx="8763000" cy="5029200"/>
          </a:xfrm>
        </p:spPr>
        <p:txBody>
          <a:bodyPr/>
          <a:lstStyle/>
          <a:p>
            <a:pPr>
              <a:lnSpc>
                <a:spcPct val="90000"/>
              </a:lnSpc>
              <a:buFont typeface="Wingdings" pitchFamily="2" charset="2"/>
              <a:buNone/>
            </a:pPr>
            <a:r>
              <a:rPr lang="en-US" sz="2800" dirty="0" smtClean="0"/>
              <a:t>  “</a:t>
            </a:r>
            <a:r>
              <a:rPr lang="en-US" sz="2800" dirty="0"/>
              <a:t>profess our beliefs…on Sunday…then:</a:t>
            </a:r>
          </a:p>
          <a:p>
            <a:pPr>
              <a:lnSpc>
                <a:spcPct val="90000"/>
              </a:lnSpc>
              <a:buFont typeface="Wingdings" pitchFamily="2" charset="2"/>
              <a:buNone/>
            </a:pPr>
            <a:r>
              <a:rPr lang="en-US" dirty="0"/>
              <a:t>- </a:t>
            </a:r>
            <a:r>
              <a:rPr lang="en-US" sz="3600" dirty="0">
                <a:solidFill>
                  <a:schemeClr val="folHlink"/>
                </a:solidFill>
              </a:rPr>
              <a:t>promote contrary business practices</a:t>
            </a:r>
          </a:p>
          <a:p>
            <a:pPr>
              <a:lnSpc>
                <a:spcPct val="90000"/>
              </a:lnSpc>
              <a:buFont typeface="Wingdings" pitchFamily="2" charset="2"/>
              <a:buNone/>
            </a:pPr>
            <a:r>
              <a:rPr lang="en-US" sz="3600" dirty="0"/>
              <a:t>-</a:t>
            </a:r>
            <a:r>
              <a:rPr lang="en-US" sz="3600" dirty="0">
                <a:solidFill>
                  <a:schemeClr val="folHlink"/>
                </a:solidFill>
              </a:rPr>
              <a:t> promote contrary medical practices</a:t>
            </a:r>
          </a:p>
          <a:p>
            <a:pPr>
              <a:lnSpc>
                <a:spcPct val="90000"/>
              </a:lnSpc>
              <a:buFont typeface="Wingdings" pitchFamily="2" charset="2"/>
              <a:buNone/>
            </a:pPr>
            <a:r>
              <a:rPr lang="en-US" sz="3600" dirty="0"/>
              <a:t>-</a:t>
            </a:r>
            <a:r>
              <a:rPr lang="en-US" sz="3600" dirty="0">
                <a:solidFill>
                  <a:schemeClr val="folHlink"/>
                </a:solidFill>
              </a:rPr>
              <a:t> exploit or ignore the poor</a:t>
            </a:r>
            <a:r>
              <a:rPr lang="en-US" sz="3600" dirty="0"/>
              <a:t> </a:t>
            </a:r>
          </a:p>
          <a:p>
            <a:pPr>
              <a:lnSpc>
                <a:spcPct val="90000"/>
              </a:lnSpc>
              <a:buFont typeface="Wingdings" pitchFamily="2" charset="2"/>
              <a:buNone/>
            </a:pPr>
            <a:r>
              <a:rPr lang="en-US" sz="3600" dirty="0"/>
              <a:t>- </a:t>
            </a:r>
            <a:r>
              <a:rPr lang="en-US" sz="3600" dirty="0">
                <a:solidFill>
                  <a:schemeClr val="folHlink"/>
                </a:solidFill>
              </a:rPr>
              <a:t>promote sexual behavior contrary to moral teaching</a:t>
            </a:r>
          </a:p>
          <a:p>
            <a:pPr>
              <a:lnSpc>
                <a:spcPct val="90000"/>
              </a:lnSpc>
              <a:buFont typeface="Wingdings" pitchFamily="2" charset="2"/>
              <a:buNone/>
            </a:pPr>
            <a:r>
              <a:rPr lang="en-US" sz="3600" dirty="0"/>
              <a:t>-</a:t>
            </a:r>
            <a:r>
              <a:rPr lang="en-US" sz="3600" dirty="0">
                <a:solidFill>
                  <a:schemeClr val="folHlink"/>
                </a:solidFill>
              </a:rPr>
              <a:t> adopt positions that contradict the right to life”  </a:t>
            </a:r>
            <a:r>
              <a:rPr lang="en-US" sz="1400" dirty="0"/>
              <a:t>B</a:t>
            </a:r>
            <a:r>
              <a:rPr lang="en-US" sz="1400" dirty="0" smtClean="0"/>
              <a:t>enedict XVI, </a:t>
            </a:r>
            <a:r>
              <a:rPr lang="en-US" sz="1400" i="1" dirty="0" smtClean="0"/>
              <a:t>Address </a:t>
            </a:r>
            <a:r>
              <a:rPr lang="en-US" sz="1400" i="1" dirty="0"/>
              <a:t>to US Bishops</a:t>
            </a:r>
            <a:r>
              <a:rPr lang="en-US" sz="1400" dirty="0"/>
              <a:t>, 16 April </a:t>
            </a:r>
            <a:r>
              <a:rPr lang="en-US" sz="1400" dirty="0" smtClean="0"/>
              <a:t>08</a:t>
            </a:r>
            <a:endParaRPr lang="en-US" sz="2000" dirty="0">
              <a:solidFill>
                <a:schemeClr val="folHlink"/>
              </a:solidFill>
            </a:endParaRPr>
          </a:p>
          <a:p>
            <a:pPr>
              <a:lnSpc>
                <a:spcPct val="90000"/>
              </a:lnSpc>
              <a:buFont typeface="Wingdings" pitchFamily="2" charset="2"/>
              <a:buNone/>
            </a:pPr>
            <a:endParaRPr lang="en-US" dirty="0"/>
          </a:p>
        </p:txBody>
      </p:sp>
    </p:spTree>
    <p:extLst>
      <p:ext uri="{BB962C8B-B14F-4D97-AF65-F5344CB8AC3E}">
        <p14:creationId xmlns:p14="http://schemas.microsoft.com/office/powerpoint/2010/main" val="28003094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93539">
                                            <p:txEl>
                                              <p:pRg st="1" end="1"/>
                                            </p:txEl>
                                          </p:spTgt>
                                        </p:tgtEl>
                                        <p:attrNameLst>
                                          <p:attrName>style.visibility</p:attrName>
                                        </p:attrNameLst>
                                      </p:cBhvr>
                                      <p:to>
                                        <p:strVal val="visible"/>
                                      </p:to>
                                    </p:set>
                                    <p:anim calcmode="lin" valueType="num">
                                      <p:cBhvr additive="base">
                                        <p:cTn id="7" dur="500" fill="hold"/>
                                        <p:tgtEl>
                                          <p:spTgt spid="19353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3539">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93539">
                                            <p:txEl>
                                              <p:pRg st="2" end="2"/>
                                            </p:txEl>
                                          </p:spTgt>
                                        </p:tgtEl>
                                        <p:attrNameLst>
                                          <p:attrName>style.visibility</p:attrName>
                                        </p:attrNameLst>
                                      </p:cBhvr>
                                      <p:to>
                                        <p:strVal val="visible"/>
                                      </p:to>
                                    </p:set>
                                    <p:anim calcmode="lin" valueType="num">
                                      <p:cBhvr additive="base">
                                        <p:cTn id="11" dur="500" fill="hold"/>
                                        <p:tgtEl>
                                          <p:spTgt spid="193539">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935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193539">
                                            <p:txEl>
                                              <p:pRg st="3" end="3"/>
                                            </p:txEl>
                                          </p:spTgt>
                                        </p:tgtEl>
                                        <p:attrNameLst>
                                          <p:attrName>style.visibility</p:attrName>
                                        </p:attrNameLst>
                                      </p:cBhvr>
                                      <p:to>
                                        <p:strVal val="visible"/>
                                      </p:to>
                                    </p:set>
                                    <p:anim calcmode="lin" valueType="num">
                                      <p:cBhvr additive="base">
                                        <p:cTn id="17" dur="500" fill="hold"/>
                                        <p:tgtEl>
                                          <p:spTgt spid="19353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935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193539">
                                            <p:txEl>
                                              <p:pRg st="4" end="4"/>
                                            </p:txEl>
                                          </p:spTgt>
                                        </p:tgtEl>
                                        <p:attrNameLst>
                                          <p:attrName>style.visibility</p:attrName>
                                        </p:attrNameLst>
                                      </p:cBhvr>
                                      <p:to>
                                        <p:strVal val="visible"/>
                                      </p:to>
                                    </p:set>
                                    <p:anim calcmode="lin" valueType="num">
                                      <p:cBhvr additive="base">
                                        <p:cTn id="23" dur="500" fill="hold"/>
                                        <p:tgtEl>
                                          <p:spTgt spid="19353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9353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193539">
                                            <p:txEl>
                                              <p:pRg st="5" end="5"/>
                                            </p:txEl>
                                          </p:spTgt>
                                        </p:tgtEl>
                                        <p:attrNameLst>
                                          <p:attrName>style.visibility</p:attrName>
                                        </p:attrNameLst>
                                      </p:cBhvr>
                                      <p:to>
                                        <p:strVal val="visible"/>
                                      </p:to>
                                    </p:set>
                                    <p:anim calcmode="lin" valueType="num">
                                      <p:cBhvr additive="base">
                                        <p:cTn id="29" dur="500" fill="hold"/>
                                        <p:tgtEl>
                                          <p:spTgt spid="193539">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9353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1810" name="Rectangle 2"/>
          <p:cNvSpPr>
            <a:spLocks noGrp="1" noChangeArrowheads="1"/>
          </p:cNvSpPr>
          <p:nvPr>
            <p:ph type="title"/>
          </p:nvPr>
        </p:nvSpPr>
        <p:spPr>
          <a:xfrm>
            <a:off x="871538" y="977682"/>
            <a:ext cx="8162925" cy="646331"/>
          </a:xfrm>
        </p:spPr>
        <p:txBody>
          <a:bodyPr/>
          <a:lstStyle/>
          <a:p>
            <a:pPr eaLnBrk="1" hangingPunct="1"/>
            <a:r>
              <a:rPr lang="en-US" altLang="en-US" sz="3600" dirty="0">
                <a:solidFill>
                  <a:srgbClr val="003366"/>
                </a:solidFill>
              </a:rPr>
              <a:t>Evangelizing the World with CST</a:t>
            </a:r>
            <a:endParaRPr lang="en-US" altLang="en-US" dirty="0" smtClean="0"/>
          </a:p>
        </p:txBody>
      </p:sp>
      <p:sp>
        <p:nvSpPr>
          <p:cNvPr id="157699" name="Rectangle 3"/>
          <p:cNvSpPr>
            <a:spLocks noGrp="1" noChangeArrowheads="1"/>
          </p:cNvSpPr>
          <p:nvPr>
            <p:ph type="body" idx="1"/>
          </p:nvPr>
        </p:nvSpPr>
        <p:spPr/>
        <p:txBody>
          <a:bodyPr/>
          <a:lstStyle/>
          <a:p>
            <a:pPr eaLnBrk="1" hangingPunct="1">
              <a:buFont typeface="Wingdings" pitchFamily="2" charset="2"/>
              <a:buNone/>
            </a:pPr>
            <a:endParaRPr lang="en-US" altLang="en-US" smtClean="0">
              <a:solidFill>
                <a:schemeClr val="hlink"/>
              </a:solidFill>
            </a:endParaRPr>
          </a:p>
          <a:p>
            <a:pPr eaLnBrk="1" hangingPunct="1">
              <a:buFont typeface="Wingdings" pitchFamily="2" charset="2"/>
              <a:buNone/>
            </a:pPr>
            <a:endParaRPr lang="en-US" altLang="en-US" smtClean="0">
              <a:solidFill>
                <a:schemeClr val="hlink"/>
              </a:solidFill>
            </a:endParaRPr>
          </a:p>
          <a:p>
            <a:pPr algn="ctr" eaLnBrk="1" hangingPunct="1">
              <a:spcBef>
                <a:spcPct val="0"/>
              </a:spcBef>
              <a:buClrTx/>
              <a:buSzTx/>
              <a:buFontTx/>
              <a:buNone/>
            </a:pPr>
            <a:r>
              <a:rPr lang="en-US" altLang="en-US" sz="4400" smtClean="0">
                <a:solidFill>
                  <a:schemeClr val="tx2"/>
                </a:solidFill>
              </a:rPr>
              <a:t>Catholic Social Teaching =</a:t>
            </a:r>
          </a:p>
          <a:p>
            <a:pPr algn="ctr" eaLnBrk="1" hangingPunct="1">
              <a:spcBef>
                <a:spcPct val="0"/>
              </a:spcBef>
              <a:buClrTx/>
              <a:buSzTx/>
              <a:buFontTx/>
              <a:buNone/>
            </a:pPr>
            <a:endParaRPr lang="en-US" altLang="en-US" sz="4400" smtClean="0">
              <a:solidFill>
                <a:schemeClr val="tx2"/>
              </a:solidFill>
            </a:endParaRPr>
          </a:p>
          <a:p>
            <a:pPr algn="ctr" eaLnBrk="1" hangingPunct="1">
              <a:spcBef>
                <a:spcPct val="0"/>
              </a:spcBef>
              <a:buClrTx/>
              <a:buSzTx/>
              <a:buFontTx/>
              <a:buNone/>
            </a:pPr>
            <a:r>
              <a:rPr lang="en-US" altLang="en-US" sz="5400" smtClean="0">
                <a:solidFill>
                  <a:schemeClr val="tx2"/>
                </a:solidFill>
              </a:rPr>
              <a:t>Christian Teaching</a:t>
            </a:r>
            <a:endParaRPr lang="en-US" altLang="en-US" sz="4800" smtClean="0">
              <a:solidFill>
                <a:schemeClr val="hlink"/>
              </a:solidFill>
            </a:endParaRPr>
          </a:p>
          <a:p>
            <a:pPr eaLnBrk="1" hangingPunct="1">
              <a:buFont typeface="Wingdings" pitchFamily="2" charset="2"/>
              <a:buNone/>
            </a:pPr>
            <a:endParaRPr lang="en-US" altLang="en-US" smtClean="0">
              <a:solidFill>
                <a:schemeClr val="hlink"/>
              </a:solidFill>
            </a:endParaRPr>
          </a:p>
        </p:txBody>
      </p:sp>
    </p:spTree>
    <p:extLst>
      <p:ext uri="{BB962C8B-B14F-4D97-AF65-F5344CB8AC3E}">
        <p14:creationId xmlns:p14="http://schemas.microsoft.com/office/powerpoint/2010/main" val="91893618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871538" y="977682"/>
            <a:ext cx="8162925" cy="646331"/>
          </a:xfrm>
        </p:spPr>
        <p:txBody>
          <a:bodyPr/>
          <a:lstStyle/>
          <a:p>
            <a:r>
              <a:rPr lang="en-US" sz="3600" dirty="0"/>
              <a:t>Evangelizing the World with CST</a:t>
            </a:r>
          </a:p>
        </p:txBody>
      </p:sp>
      <p:sp>
        <p:nvSpPr>
          <p:cNvPr id="179203" name="Rectangle 3"/>
          <p:cNvSpPr>
            <a:spLocks noGrp="1" noChangeArrowheads="1"/>
          </p:cNvSpPr>
          <p:nvPr>
            <p:ph type="body" idx="1"/>
          </p:nvPr>
        </p:nvSpPr>
        <p:spPr>
          <a:xfrm>
            <a:off x="-76200" y="1905000"/>
            <a:ext cx="8915400" cy="5181600"/>
          </a:xfrm>
        </p:spPr>
        <p:txBody>
          <a:bodyPr/>
          <a:lstStyle/>
          <a:p>
            <a:pPr algn="ctr">
              <a:lnSpc>
                <a:spcPct val="80000"/>
              </a:lnSpc>
              <a:buFontTx/>
              <a:buNone/>
            </a:pPr>
            <a:r>
              <a:rPr lang="en-US" sz="2800" dirty="0" smtClean="0">
                <a:solidFill>
                  <a:srgbClr val="C00000"/>
                </a:solidFill>
              </a:rPr>
              <a:t>“Doing” Catholic Social Teaching Takes Courage</a:t>
            </a:r>
            <a:r>
              <a:rPr lang="en-US" sz="2800" dirty="0" smtClean="0"/>
              <a:t> </a:t>
            </a:r>
          </a:p>
          <a:p>
            <a:pPr algn="ctr">
              <a:lnSpc>
                <a:spcPct val="80000"/>
              </a:lnSpc>
              <a:buFontTx/>
              <a:buNone/>
            </a:pPr>
            <a:endParaRPr lang="en-US" sz="3600" dirty="0"/>
          </a:p>
          <a:p>
            <a:pPr algn="ctr">
              <a:lnSpc>
                <a:spcPct val="80000"/>
              </a:lnSpc>
              <a:buFontTx/>
              <a:buNone/>
            </a:pPr>
            <a:r>
              <a:rPr lang="en-US" dirty="0"/>
              <a:t>“Any tendency to treat religion </a:t>
            </a:r>
            <a:r>
              <a:rPr lang="en-US" dirty="0" smtClean="0"/>
              <a:t>as a </a:t>
            </a:r>
            <a:r>
              <a:rPr lang="en-US" dirty="0"/>
              <a:t>private matter must be resisted. Only when faith permeates every aspect of their lives do Christians become truly open to the transforming power of the Gospel</a:t>
            </a:r>
            <a:r>
              <a:rPr lang="en-US" dirty="0" smtClean="0"/>
              <a:t>”</a:t>
            </a:r>
          </a:p>
          <a:p>
            <a:pPr algn="r">
              <a:lnSpc>
                <a:spcPct val="80000"/>
              </a:lnSpc>
              <a:buFontTx/>
              <a:buNone/>
            </a:pPr>
            <a:endParaRPr lang="en-US" sz="3600" dirty="0"/>
          </a:p>
          <a:p>
            <a:pPr algn="r">
              <a:lnSpc>
                <a:spcPct val="80000"/>
              </a:lnSpc>
              <a:buFontTx/>
              <a:buNone/>
            </a:pPr>
            <a:r>
              <a:rPr lang="en-US" sz="1400" dirty="0" smtClean="0"/>
              <a:t>Benedict XVI, </a:t>
            </a:r>
            <a:r>
              <a:rPr lang="en-US" sz="1400" i="1" dirty="0" smtClean="0"/>
              <a:t>Address </a:t>
            </a:r>
            <a:r>
              <a:rPr lang="en-US" sz="1400" i="1" dirty="0"/>
              <a:t>to US Bishops</a:t>
            </a:r>
            <a:r>
              <a:rPr lang="en-US" sz="1400" dirty="0"/>
              <a:t>, 16 April </a:t>
            </a:r>
            <a:r>
              <a:rPr lang="en-US" sz="1400" dirty="0" smtClean="0"/>
              <a:t>08</a:t>
            </a:r>
            <a:endParaRPr lang="en-US" sz="1400" dirty="0"/>
          </a:p>
          <a:p>
            <a:pPr algn="r">
              <a:lnSpc>
                <a:spcPct val="80000"/>
              </a:lnSpc>
              <a:buFontTx/>
              <a:buNone/>
            </a:pPr>
            <a:endParaRPr lang="en-US" sz="1400" dirty="0" smtClean="0"/>
          </a:p>
        </p:txBody>
      </p:sp>
    </p:spTree>
    <p:extLst>
      <p:ext uri="{BB962C8B-B14F-4D97-AF65-F5344CB8AC3E}">
        <p14:creationId xmlns:p14="http://schemas.microsoft.com/office/powerpoint/2010/main" val="2974707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79203">
                                            <p:txEl>
                                              <p:pRg st="2" end="2"/>
                                            </p:txEl>
                                          </p:spTgt>
                                        </p:tgtEl>
                                        <p:attrNameLst>
                                          <p:attrName>style.visibility</p:attrName>
                                        </p:attrNameLst>
                                      </p:cBhvr>
                                      <p:to>
                                        <p:strVal val="visible"/>
                                      </p:to>
                                    </p:set>
                                    <p:anim calcmode="lin" valueType="num">
                                      <p:cBhvr additive="base">
                                        <p:cTn id="7" dur="500" fill="hold"/>
                                        <p:tgtEl>
                                          <p:spTgt spid="17920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920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79203">
                                            <p:txEl>
                                              <p:pRg st="4" end="4"/>
                                            </p:txEl>
                                          </p:spTgt>
                                        </p:tgtEl>
                                        <p:attrNameLst>
                                          <p:attrName>style.visibility</p:attrName>
                                        </p:attrNameLst>
                                      </p:cBhvr>
                                      <p:to>
                                        <p:strVal val="visible"/>
                                      </p:to>
                                    </p:set>
                                    <p:anim calcmode="lin" valueType="num">
                                      <p:cBhvr additive="base">
                                        <p:cTn id="11" dur="500" fill="hold"/>
                                        <p:tgtEl>
                                          <p:spTgt spid="17920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7920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871538" y="977682"/>
            <a:ext cx="8162925" cy="646331"/>
          </a:xfrm>
        </p:spPr>
        <p:txBody>
          <a:bodyPr/>
          <a:lstStyle/>
          <a:p>
            <a:r>
              <a:rPr lang="en-US" sz="3600" dirty="0"/>
              <a:t>Evangelizing the World with CST</a:t>
            </a:r>
          </a:p>
        </p:txBody>
      </p:sp>
      <p:sp>
        <p:nvSpPr>
          <p:cNvPr id="179203" name="Rectangle 3"/>
          <p:cNvSpPr>
            <a:spLocks noGrp="1" noChangeArrowheads="1"/>
          </p:cNvSpPr>
          <p:nvPr>
            <p:ph type="body" idx="1"/>
          </p:nvPr>
        </p:nvSpPr>
        <p:spPr>
          <a:xfrm>
            <a:off x="0" y="1905000"/>
            <a:ext cx="8991600" cy="5181600"/>
          </a:xfrm>
        </p:spPr>
        <p:txBody>
          <a:bodyPr/>
          <a:lstStyle/>
          <a:p>
            <a:pPr algn="ctr">
              <a:lnSpc>
                <a:spcPct val="80000"/>
              </a:lnSpc>
              <a:buFontTx/>
              <a:buNone/>
            </a:pPr>
            <a:r>
              <a:rPr lang="en-US" sz="2800" dirty="0" smtClean="0">
                <a:solidFill>
                  <a:srgbClr val="C00000"/>
                </a:solidFill>
              </a:rPr>
              <a:t>“Doing” Catholic Social Teaching Takes Courage</a:t>
            </a:r>
            <a:r>
              <a:rPr lang="en-US" sz="2800" dirty="0" smtClean="0"/>
              <a:t> </a:t>
            </a:r>
          </a:p>
          <a:p>
            <a:pPr algn="ctr">
              <a:lnSpc>
                <a:spcPct val="80000"/>
              </a:lnSpc>
              <a:buFontTx/>
              <a:buNone/>
            </a:pPr>
            <a:endParaRPr lang="en-US" sz="3600" dirty="0"/>
          </a:p>
          <a:p>
            <a:pPr algn="ctr">
              <a:lnSpc>
                <a:spcPct val="80000"/>
              </a:lnSpc>
              <a:buFontTx/>
              <a:buNone/>
            </a:pPr>
            <a:r>
              <a:rPr lang="en-US" dirty="0"/>
              <a:t>“</a:t>
            </a:r>
            <a:r>
              <a:rPr lang="en-US" sz="4000" dirty="0"/>
              <a:t>Christian consistency</a:t>
            </a:r>
            <a:r>
              <a:rPr lang="en-US" dirty="0"/>
              <a:t>” </a:t>
            </a:r>
            <a:endParaRPr lang="en-US" dirty="0" smtClean="0"/>
          </a:p>
          <a:p>
            <a:pPr algn="ctr">
              <a:lnSpc>
                <a:spcPct val="80000"/>
              </a:lnSpc>
              <a:buFontTx/>
              <a:buNone/>
            </a:pPr>
            <a:endParaRPr lang="en-US" dirty="0"/>
          </a:p>
          <a:p>
            <a:pPr algn="ctr">
              <a:lnSpc>
                <a:spcPct val="80000"/>
              </a:lnSpc>
              <a:buFontTx/>
              <a:buNone/>
            </a:pPr>
            <a:r>
              <a:rPr lang="en-US" dirty="0" smtClean="0"/>
              <a:t>“to </a:t>
            </a:r>
            <a:r>
              <a:rPr lang="en-US" dirty="0"/>
              <a:t>think like a Christian; to feel like a Christian and to act like a </a:t>
            </a:r>
            <a:r>
              <a:rPr lang="en-US" dirty="0" smtClean="0"/>
              <a:t>Christian”</a:t>
            </a:r>
          </a:p>
          <a:p>
            <a:pPr algn="r">
              <a:lnSpc>
                <a:spcPct val="80000"/>
              </a:lnSpc>
              <a:buFontTx/>
              <a:buNone/>
            </a:pPr>
            <a:endParaRPr lang="en-US" sz="3600" dirty="0"/>
          </a:p>
          <a:p>
            <a:pPr algn="r">
              <a:lnSpc>
                <a:spcPct val="80000"/>
              </a:lnSpc>
              <a:buFontTx/>
              <a:buNone/>
            </a:pPr>
            <a:r>
              <a:rPr lang="en-US" sz="1400" dirty="0"/>
              <a:t>Pope Francis, </a:t>
            </a:r>
            <a:r>
              <a:rPr lang="en-US" sz="1400" i="1" dirty="0" smtClean="0"/>
              <a:t>Homily</a:t>
            </a:r>
            <a:r>
              <a:rPr lang="en-US" sz="1400" dirty="0" smtClean="0"/>
              <a:t>, 27 </a:t>
            </a:r>
            <a:r>
              <a:rPr lang="en-US" sz="1400" dirty="0"/>
              <a:t>February </a:t>
            </a:r>
            <a:r>
              <a:rPr lang="en-US" sz="1400" dirty="0" smtClean="0"/>
              <a:t>2014 (as </a:t>
            </a:r>
            <a:r>
              <a:rPr lang="en-US" sz="1400" dirty="0"/>
              <a:t>reported in </a:t>
            </a:r>
            <a:r>
              <a:rPr lang="en-US" sz="1400" dirty="0" err="1"/>
              <a:t>L’Osservatore</a:t>
            </a:r>
            <a:r>
              <a:rPr lang="en-US" sz="1400" dirty="0"/>
              <a:t> Romano, 7 March 2014, #10, pg. </a:t>
            </a:r>
            <a:r>
              <a:rPr lang="en-US" sz="1400" dirty="0" smtClean="0"/>
              <a:t>14)</a:t>
            </a:r>
          </a:p>
        </p:txBody>
      </p:sp>
    </p:spTree>
    <p:extLst>
      <p:ext uri="{BB962C8B-B14F-4D97-AF65-F5344CB8AC3E}">
        <p14:creationId xmlns:p14="http://schemas.microsoft.com/office/powerpoint/2010/main" val="1918636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79203">
                                            <p:txEl>
                                              <p:pRg st="2" end="2"/>
                                            </p:txEl>
                                          </p:spTgt>
                                        </p:tgtEl>
                                        <p:attrNameLst>
                                          <p:attrName>style.visibility</p:attrName>
                                        </p:attrNameLst>
                                      </p:cBhvr>
                                      <p:to>
                                        <p:strVal val="visible"/>
                                      </p:to>
                                    </p:set>
                                    <p:anim calcmode="lin" valueType="num">
                                      <p:cBhvr additive="base">
                                        <p:cTn id="7" dur="500" fill="hold"/>
                                        <p:tgtEl>
                                          <p:spTgt spid="17920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92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9203">
                                            <p:txEl>
                                              <p:pRg st="4" end="4"/>
                                            </p:txEl>
                                          </p:spTgt>
                                        </p:tgtEl>
                                        <p:attrNameLst>
                                          <p:attrName>style.visibility</p:attrName>
                                        </p:attrNameLst>
                                      </p:cBhvr>
                                      <p:to>
                                        <p:strVal val="visible"/>
                                      </p:to>
                                    </p:set>
                                    <p:anim calcmode="lin" valueType="num">
                                      <p:cBhvr additive="base">
                                        <p:cTn id="13" dur="500" fill="hold"/>
                                        <p:tgtEl>
                                          <p:spTgt spid="17920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9203">
                                            <p:txEl>
                                              <p:pRg st="4" end="4"/>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79203">
                                            <p:txEl>
                                              <p:pRg st="6" end="6"/>
                                            </p:txEl>
                                          </p:spTgt>
                                        </p:tgtEl>
                                        <p:attrNameLst>
                                          <p:attrName>style.visibility</p:attrName>
                                        </p:attrNameLst>
                                      </p:cBhvr>
                                      <p:to>
                                        <p:strVal val="visible"/>
                                      </p:to>
                                    </p:set>
                                    <p:anim calcmode="lin" valueType="num">
                                      <p:cBhvr additive="base">
                                        <p:cTn id="17" dur="500" fill="hold"/>
                                        <p:tgtEl>
                                          <p:spTgt spid="179203">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7920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a:xfrm>
            <a:off x="871538" y="982663"/>
            <a:ext cx="8162925" cy="641350"/>
          </a:xfrm>
        </p:spPr>
        <p:txBody>
          <a:bodyPr/>
          <a:lstStyle/>
          <a:p>
            <a:r>
              <a:rPr lang="en-US" sz="3600"/>
              <a:t>Centesimus Annus – Pro Pontifice</a:t>
            </a:r>
          </a:p>
        </p:txBody>
      </p:sp>
      <p:sp>
        <p:nvSpPr>
          <p:cNvPr id="197635" name="Rectangle 3"/>
          <p:cNvSpPr>
            <a:spLocks noGrp="1" noChangeArrowheads="1"/>
          </p:cNvSpPr>
          <p:nvPr>
            <p:ph type="subTitle" idx="4294967295"/>
          </p:nvPr>
        </p:nvSpPr>
        <p:spPr>
          <a:xfrm>
            <a:off x="228600" y="1752600"/>
            <a:ext cx="8839200" cy="5105400"/>
          </a:xfrm>
        </p:spPr>
        <p:txBody>
          <a:bodyPr/>
          <a:lstStyle/>
          <a:p>
            <a:pPr marL="0" indent="0">
              <a:lnSpc>
                <a:spcPct val="90000"/>
              </a:lnSpc>
              <a:buFont typeface="Wingdings" pitchFamily="2" charset="2"/>
              <a:buNone/>
            </a:pPr>
            <a:r>
              <a:rPr lang="en-US" sz="3600" dirty="0"/>
              <a:t>		</a:t>
            </a:r>
            <a:r>
              <a:rPr lang="en-US" sz="3600" dirty="0" smtClean="0"/>
              <a:t>     </a:t>
            </a:r>
            <a:r>
              <a:rPr lang="en-US" sz="4400" i="1" u="sng" dirty="0" smtClean="0">
                <a:solidFill>
                  <a:schemeClr val="folHlink"/>
                </a:solidFill>
              </a:rPr>
              <a:t>Challenge</a:t>
            </a:r>
            <a:endParaRPr lang="en-US" sz="4400" i="1" u="sng" dirty="0">
              <a:solidFill>
                <a:schemeClr val="folHlink"/>
              </a:solidFill>
            </a:endParaRPr>
          </a:p>
          <a:p>
            <a:pPr marL="0" indent="0">
              <a:lnSpc>
                <a:spcPct val="90000"/>
              </a:lnSpc>
              <a:buFont typeface="Wingdings" pitchFamily="2" charset="2"/>
              <a:buNone/>
            </a:pPr>
            <a:endParaRPr lang="en-US" sz="2800" dirty="0"/>
          </a:p>
          <a:p>
            <a:pPr marL="0" indent="0">
              <a:lnSpc>
                <a:spcPct val="90000"/>
              </a:lnSpc>
              <a:buFont typeface="Wingdings" pitchFamily="2" charset="2"/>
              <a:buNone/>
            </a:pPr>
            <a:r>
              <a:rPr lang="en-US" sz="3600" dirty="0">
                <a:solidFill>
                  <a:schemeClr val="hlink"/>
                </a:solidFill>
              </a:rPr>
              <a:t>To develop a strong, committed group of lay men and women, rich in faith and theologically prepared to be present in public life to explain, develop and implement Catholic Social Teaching</a:t>
            </a:r>
          </a:p>
          <a:p>
            <a:pPr marL="0" indent="0">
              <a:lnSpc>
                <a:spcPct val="90000"/>
              </a:lnSpc>
              <a:buFont typeface="Wingdings" pitchFamily="2" charset="2"/>
              <a:buNone/>
            </a:pPr>
            <a:endParaRPr lang="en-US" dirty="0"/>
          </a:p>
        </p:txBody>
      </p:sp>
    </p:spTree>
    <p:extLst>
      <p:ext uri="{BB962C8B-B14F-4D97-AF65-F5344CB8AC3E}">
        <p14:creationId xmlns:p14="http://schemas.microsoft.com/office/powerpoint/2010/main" val="832924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97635">
                                            <p:txEl>
                                              <p:pRg st="2" end="2"/>
                                            </p:txEl>
                                          </p:spTgt>
                                        </p:tgtEl>
                                        <p:attrNameLst>
                                          <p:attrName>style.visibility</p:attrName>
                                        </p:attrNameLst>
                                      </p:cBhvr>
                                      <p:to>
                                        <p:strVal val="visible"/>
                                      </p:to>
                                    </p:set>
                                    <p:animEffect transition="in" filter="fade">
                                      <p:cBhvr>
                                        <p:cTn id="7" dur="1250"/>
                                        <p:tgtEl>
                                          <p:spTgt spid="1976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0754" name="Rectangle 2"/>
          <p:cNvSpPr>
            <a:spLocks noGrp="1" noChangeArrowheads="1"/>
          </p:cNvSpPr>
          <p:nvPr>
            <p:ph type="title"/>
          </p:nvPr>
        </p:nvSpPr>
        <p:spPr>
          <a:xfrm>
            <a:off x="871538" y="977682"/>
            <a:ext cx="8162925" cy="646331"/>
          </a:xfrm>
        </p:spPr>
        <p:txBody>
          <a:bodyPr/>
          <a:lstStyle/>
          <a:p>
            <a:pPr algn="ctr" eaLnBrk="1" hangingPunct="1"/>
            <a:r>
              <a:rPr lang="en-US" altLang="en-US" sz="3600" dirty="0" smtClean="0">
                <a:solidFill>
                  <a:srgbClr val="9A0000"/>
                </a:solidFill>
              </a:rPr>
              <a:t>How </a:t>
            </a:r>
            <a:r>
              <a:rPr lang="en-US" altLang="en-US" sz="3600" dirty="0">
                <a:solidFill>
                  <a:srgbClr val="9A0000"/>
                </a:solidFill>
              </a:rPr>
              <a:t>do I do this?</a:t>
            </a:r>
            <a:endParaRPr lang="en-US" altLang="en-US" sz="4000" dirty="0" smtClean="0"/>
          </a:p>
        </p:txBody>
      </p:sp>
      <p:sp>
        <p:nvSpPr>
          <p:cNvPr id="212995" name="Rectangle 3"/>
          <p:cNvSpPr>
            <a:spLocks noGrp="1" noChangeArrowheads="1"/>
          </p:cNvSpPr>
          <p:nvPr>
            <p:ph type="body" idx="1"/>
          </p:nvPr>
        </p:nvSpPr>
        <p:spPr>
          <a:xfrm>
            <a:off x="533400" y="1752600"/>
            <a:ext cx="8262938" cy="4953000"/>
          </a:xfrm>
        </p:spPr>
        <p:txBody>
          <a:bodyPr/>
          <a:lstStyle/>
          <a:p>
            <a:pPr algn="ctr" eaLnBrk="1" hangingPunct="1">
              <a:lnSpc>
                <a:spcPct val="80000"/>
              </a:lnSpc>
              <a:buFont typeface="Wingdings" pitchFamily="2" charset="2"/>
              <a:buNone/>
            </a:pPr>
            <a:endParaRPr lang="en-US" altLang="en-US" sz="2800" dirty="0" smtClean="0"/>
          </a:p>
          <a:p>
            <a:pPr algn="ctr" eaLnBrk="1" hangingPunct="1">
              <a:lnSpc>
                <a:spcPct val="80000"/>
              </a:lnSpc>
              <a:buFont typeface="Wingdings" pitchFamily="2" charset="2"/>
              <a:buNone/>
            </a:pPr>
            <a:r>
              <a:rPr lang="en-US" altLang="en-US" sz="4400" dirty="0" smtClean="0"/>
              <a:t>However</a:t>
            </a:r>
          </a:p>
          <a:p>
            <a:pPr algn="ctr" eaLnBrk="1" hangingPunct="1">
              <a:lnSpc>
                <a:spcPct val="80000"/>
              </a:lnSpc>
              <a:buFont typeface="Wingdings" pitchFamily="2" charset="2"/>
              <a:buNone/>
            </a:pPr>
            <a:endParaRPr lang="en-US" altLang="en-US" sz="2800" dirty="0"/>
          </a:p>
          <a:p>
            <a:pPr algn="ctr" eaLnBrk="1" hangingPunct="1">
              <a:lnSpc>
                <a:spcPct val="80000"/>
              </a:lnSpc>
              <a:buFont typeface="Wingdings" pitchFamily="2" charset="2"/>
              <a:buNone/>
            </a:pPr>
            <a:r>
              <a:rPr lang="en-US" altLang="en-US" sz="11500" dirty="0" smtClean="0">
                <a:solidFill>
                  <a:srgbClr val="002060"/>
                </a:solidFill>
              </a:rPr>
              <a:t>Faith First</a:t>
            </a:r>
            <a:r>
              <a:rPr lang="en-US" altLang="en-US" sz="11500" dirty="0" smtClean="0"/>
              <a:t>	</a:t>
            </a:r>
          </a:p>
        </p:txBody>
      </p:sp>
    </p:spTree>
    <p:extLst>
      <p:ext uri="{BB962C8B-B14F-4D97-AF65-F5344CB8AC3E}">
        <p14:creationId xmlns:p14="http://schemas.microsoft.com/office/powerpoint/2010/main" val="38030231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970754"/>
                                        </p:tgtEl>
                                        <p:attrNameLst>
                                          <p:attrName>style.visibility</p:attrName>
                                        </p:attrNameLst>
                                      </p:cBhvr>
                                      <p:to>
                                        <p:strVal val="visible"/>
                                      </p:to>
                                    </p:set>
                                    <p:anim calcmode="lin" valueType="num">
                                      <p:cBhvr additive="base">
                                        <p:cTn id="7" dur="500" fill="hold"/>
                                        <p:tgtEl>
                                          <p:spTgt spid="970754"/>
                                        </p:tgtEl>
                                        <p:attrNameLst>
                                          <p:attrName>ppt_x</p:attrName>
                                        </p:attrNameLst>
                                      </p:cBhvr>
                                      <p:tavLst>
                                        <p:tav tm="0">
                                          <p:val>
                                            <p:strVal val="0-#ppt_w/2"/>
                                          </p:val>
                                        </p:tav>
                                        <p:tav tm="100000">
                                          <p:val>
                                            <p:strVal val="#ppt_x"/>
                                          </p:val>
                                        </p:tav>
                                      </p:tavLst>
                                    </p:anim>
                                    <p:anim calcmode="lin" valueType="num">
                                      <p:cBhvr additive="base">
                                        <p:cTn id="8" dur="500" fill="hold"/>
                                        <p:tgtEl>
                                          <p:spTgt spid="970754"/>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12995">
                                            <p:txEl>
                                              <p:pRg st="1" end="1"/>
                                            </p:txEl>
                                          </p:spTgt>
                                        </p:tgtEl>
                                        <p:attrNameLst>
                                          <p:attrName>style.visibility</p:attrName>
                                        </p:attrNameLst>
                                      </p:cBhvr>
                                      <p:to>
                                        <p:strVal val="visible"/>
                                      </p:to>
                                    </p:set>
                                    <p:anim calcmode="lin" valueType="num">
                                      <p:cBhvr additive="base">
                                        <p:cTn id="11" dur="500" fill="hold"/>
                                        <p:tgtEl>
                                          <p:spTgt spid="212995">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12995">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4" decel="100000" fill="hold" nodeType="withEffect">
                                  <p:stCondLst>
                                    <p:cond delay="0"/>
                                  </p:stCondLst>
                                  <p:childTnLst>
                                    <p:set>
                                      <p:cBhvr>
                                        <p:cTn id="14" dur="1" fill="hold">
                                          <p:stCondLst>
                                            <p:cond delay="0"/>
                                          </p:stCondLst>
                                        </p:cTn>
                                        <p:tgtEl>
                                          <p:spTgt spid="212995">
                                            <p:txEl>
                                              <p:pRg st="3" end="3"/>
                                            </p:txEl>
                                          </p:spTgt>
                                        </p:tgtEl>
                                        <p:attrNameLst>
                                          <p:attrName>style.visibility</p:attrName>
                                        </p:attrNameLst>
                                      </p:cBhvr>
                                      <p:to>
                                        <p:strVal val="visible"/>
                                      </p:to>
                                    </p:set>
                                    <p:anim calcmode="lin" valueType="num">
                                      <p:cBhvr additive="base">
                                        <p:cTn id="15" dur="3000" fill="hold"/>
                                        <p:tgtEl>
                                          <p:spTgt spid="212995">
                                            <p:txEl>
                                              <p:pRg st="3" end="3"/>
                                            </p:txEl>
                                          </p:spTgt>
                                        </p:tgtEl>
                                        <p:attrNameLst>
                                          <p:attrName>ppt_x</p:attrName>
                                        </p:attrNameLst>
                                      </p:cBhvr>
                                      <p:tavLst>
                                        <p:tav tm="0">
                                          <p:val>
                                            <p:strVal val="#ppt_x"/>
                                          </p:val>
                                        </p:tav>
                                        <p:tav tm="100000">
                                          <p:val>
                                            <p:strVal val="#ppt_x"/>
                                          </p:val>
                                        </p:tav>
                                      </p:tavLst>
                                    </p:anim>
                                    <p:anim calcmode="lin" valueType="num">
                                      <p:cBhvr additive="base">
                                        <p:cTn id="16" dur="3000" fill="hold"/>
                                        <p:tgtEl>
                                          <p:spTgt spid="21299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0754"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0754" name="Rectangle 2"/>
          <p:cNvSpPr>
            <a:spLocks noGrp="1" noChangeArrowheads="1"/>
          </p:cNvSpPr>
          <p:nvPr>
            <p:ph type="title"/>
          </p:nvPr>
        </p:nvSpPr>
        <p:spPr>
          <a:xfrm>
            <a:off x="871538" y="685800"/>
            <a:ext cx="8162925" cy="1524000"/>
          </a:xfrm>
        </p:spPr>
        <p:txBody>
          <a:bodyPr/>
          <a:lstStyle/>
          <a:p>
            <a:pPr algn="ctr" eaLnBrk="1" hangingPunct="1"/>
            <a:r>
              <a:rPr lang="en-US" altLang="en-US" sz="3600" dirty="0" smtClean="0">
                <a:solidFill>
                  <a:srgbClr val="9A0000"/>
                </a:solidFill>
              </a:rPr>
              <a:t>How </a:t>
            </a:r>
            <a:r>
              <a:rPr lang="en-US" altLang="en-US" sz="3600" dirty="0">
                <a:solidFill>
                  <a:srgbClr val="9A0000"/>
                </a:solidFill>
              </a:rPr>
              <a:t>do I do </a:t>
            </a:r>
            <a:r>
              <a:rPr lang="en-US" altLang="en-US" sz="3600" dirty="0" smtClean="0">
                <a:solidFill>
                  <a:srgbClr val="9A0000"/>
                </a:solidFill>
              </a:rPr>
              <a:t>this?</a:t>
            </a:r>
            <a:r>
              <a:rPr lang="en-US" altLang="en-US" sz="4000" u="sng" dirty="0" smtClean="0">
                <a:solidFill>
                  <a:schemeClr val="accent4"/>
                </a:solidFill>
              </a:rPr>
              <a:t/>
            </a:r>
            <a:br>
              <a:rPr lang="en-US" altLang="en-US" sz="4000" u="sng" dirty="0" smtClean="0">
                <a:solidFill>
                  <a:schemeClr val="accent4"/>
                </a:solidFill>
              </a:rPr>
            </a:br>
            <a:r>
              <a:rPr lang="en-US" altLang="en-US" sz="4000" u="sng" dirty="0" smtClean="0">
                <a:solidFill>
                  <a:schemeClr val="accent4"/>
                </a:solidFill>
              </a:rPr>
              <a:t>Faith </a:t>
            </a:r>
            <a:r>
              <a:rPr lang="en-US" altLang="en-US" sz="4000" u="sng" dirty="0">
                <a:solidFill>
                  <a:schemeClr val="accent4"/>
                </a:solidFill>
              </a:rPr>
              <a:t>First</a:t>
            </a:r>
            <a:br>
              <a:rPr lang="en-US" altLang="en-US" sz="4000" u="sng" dirty="0">
                <a:solidFill>
                  <a:schemeClr val="accent4"/>
                </a:solidFill>
              </a:rPr>
            </a:br>
            <a:endParaRPr lang="en-US" altLang="en-US" sz="4000" dirty="0" smtClean="0"/>
          </a:p>
        </p:txBody>
      </p:sp>
      <p:sp>
        <p:nvSpPr>
          <p:cNvPr id="212995" name="Rectangle 3"/>
          <p:cNvSpPr>
            <a:spLocks noGrp="1" noChangeArrowheads="1"/>
          </p:cNvSpPr>
          <p:nvPr>
            <p:ph type="body" idx="1"/>
          </p:nvPr>
        </p:nvSpPr>
        <p:spPr>
          <a:xfrm>
            <a:off x="0" y="1725706"/>
            <a:ext cx="8928847" cy="5105400"/>
          </a:xfrm>
        </p:spPr>
        <p:txBody>
          <a:bodyPr/>
          <a:lstStyle/>
          <a:p>
            <a:pPr eaLnBrk="1" hangingPunct="1">
              <a:lnSpc>
                <a:spcPct val="80000"/>
              </a:lnSpc>
              <a:buNone/>
            </a:pPr>
            <a:endParaRPr lang="en-US" altLang="en-US" dirty="0" smtClean="0">
              <a:solidFill>
                <a:srgbClr val="002060"/>
              </a:solidFill>
            </a:endParaRPr>
          </a:p>
          <a:p>
            <a:pPr eaLnBrk="1" hangingPunct="1">
              <a:lnSpc>
                <a:spcPct val="80000"/>
              </a:lnSpc>
              <a:buNone/>
            </a:pPr>
            <a:r>
              <a:rPr lang="en-US" altLang="en-US" dirty="0" smtClean="0">
                <a:solidFill>
                  <a:srgbClr val="002060"/>
                </a:solidFill>
              </a:rPr>
              <a:t>“Adhering to the values of Christianity is not merely useful but essential for building a good society and for true integral human development.”.</a:t>
            </a:r>
          </a:p>
          <a:p>
            <a:pPr marL="0" marR="0" indent="0" algn="r">
              <a:spcBef>
                <a:spcPts val="0"/>
              </a:spcBef>
              <a:spcAft>
                <a:spcPts val="0"/>
              </a:spcAft>
              <a:buNone/>
            </a:pPr>
            <a:r>
              <a:rPr lang="en-US" altLang="en-US" sz="1400" i="1" dirty="0" smtClean="0">
                <a:solidFill>
                  <a:schemeClr val="accent4"/>
                </a:solidFill>
              </a:rPr>
              <a:t>Caritas in Veritate</a:t>
            </a:r>
            <a:r>
              <a:rPr lang="en-US" altLang="en-US" sz="1400" dirty="0" smtClean="0">
                <a:solidFill>
                  <a:schemeClr val="accent4"/>
                </a:solidFill>
              </a:rPr>
              <a:t>, 4</a:t>
            </a:r>
          </a:p>
          <a:p>
            <a:pPr marL="0" marR="0" indent="0" algn="r">
              <a:spcBef>
                <a:spcPts val="0"/>
              </a:spcBef>
              <a:spcAft>
                <a:spcPts val="0"/>
              </a:spcAft>
              <a:buNone/>
            </a:pPr>
            <a:endParaRPr lang="en-US" altLang="en-US" sz="1000" dirty="0">
              <a:solidFill>
                <a:schemeClr val="accent4"/>
              </a:solidFill>
            </a:endParaRPr>
          </a:p>
          <a:p>
            <a:pPr marL="0" lvl="0" indent="0">
              <a:spcBef>
                <a:spcPts val="0"/>
              </a:spcBef>
              <a:spcAft>
                <a:spcPts val="0"/>
              </a:spcAft>
              <a:buClr>
                <a:srgbClr val="9A0000"/>
              </a:buClr>
              <a:buNone/>
            </a:pPr>
            <a:r>
              <a:rPr lang="en-US" altLang="en-US" dirty="0" smtClean="0">
                <a:solidFill>
                  <a:schemeClr val="accent4"/>
                </a:solidFill>
              </a:rPr>
              <a:t> “</a:t>
            </a:r>
            <a:r>
              <a:rPr lang="en-US" altLang="en-US" dirty="0">
                <a:solidFill>
                  <a:schemeClr val="accent4"/>
                </a:solidFill>
              </a:rPr>
              <a:t>To respond to their vocation, the </a:t>
            </a:r>
            <a:r>
              <a:rPr lang="en-US" altLang="en-US" dirty="0" smtClean="0">
                <a:solidFill>
                  <a:schemeClr val="accent4"/>
                </a:solidFill>
              </a:rPr>
              <a:t>lay      faithful </a:t>
            </a:r>
            <a:r>
              <a:rPr lang="en-US" altLang="en-US" dirty="0">
                <a:solidFill>
                  <a:schemeClr val="accent4"/>
                </a:solidFill>
              </a:rPr>
              <a:t>must see their daily activities as </a:t>
            </a:r>
            <a:r>
              <a:rPr lang="en-US" altLang="en-US" dirty="0" smtClean="0">
                <a:solidFill>
                  <a:schemeClr val="accent4"/>
                </a:solidFill>
              </a:rPr>
              <a:t> an </a:t>
            </a:r>
            <a:r>
              <a:rPr lang="en-US" altLang="en-US" dirty="0">
                <a:solidFill>
                  <a:schemeClr val="accent4"/>
                </a:solidFill>
              </a:rPr>
              <a:t>occasion to join themselves to God, fulfill his will, serve other people and lead them to communion with God in Christ”. </a:t>
            </a:r>
            <a:endParaRPr lang="en-US" altLang="en-US" sz="1000" dirty="0">
              <a:solidFill>
                <a:srgbClr val="000000"/>
              </a:solidFill>
            </a:endParaRPr>
          </a:p>
          <a:p>
            <a:pPr marL="0" marR="0" indent="0" algn="r">
              <a:spcBef>
                <a:spcPts val="0"/>
              </a:spcBef>
              <a:spcAft>
                <a:spcPts val="0"/>
              </a:spcAft>
              <a:buNone/>
            </a:pPr>
            <a:r>
              <a:rPr lang="en-US" altLang="en-US" sz="1400" dirty="0">
                <a:solidFill>
                  <a:schemeClr val="accent4"/>
                </a:solidFill>
              </a:rPr>
              <a:t>Saint John Paul II, Apostolic Exhortation </a:t>
            </a:r>
            <a:r>
              <a:rPr lang="en-US" altLang="en-US" sz="1400" i="1" dirty="0" err="1">
                <a:solidFill>
                  <a:schemeClr val="accent4"/>
                </a:solidFill>
              </a:rPr>
              <a:t>Christifideles</a:t>
            </a:r>
            <a:r>
              <a:rPr lang="en-US" altLang="en-US" sz="1400" i="1" dirty="0">
                <a:solidFill>
                  <a:schemeClr val="accent4"/>
                </a:solidFill>
              </a:rPr>
              <a:t> </a:t>
            </a:r>
            <a:r>
              <a:rPr lang="en-US" altLang="en-US" sz="1400" i="1" dirty="0" err="1">
                <a:solidFill>
                  <a:schemeClr val="accent4"/>
                </a:solidFill>
              </a:rPr>
              <a:t>Laici</a:t>
            </a:r>
            <a:r>
              <a:rPr lang="en-US" altLang="en-US" sz="1400" dirty="0">
                <a:solidFill>
                  <a:schemeClr val="accent4"/>
                </a:solidFill>
              </a:rPr>
              <a:t>, 30 December 1988, 17</a:t>
            </a:r>
            <a:endParaRPr lang="en-US" altLang="en-US" sz="1400" dirty="0" smtClean="0">
              <a:solidFill>
                <a:schemeClr val="accent4"/>
              </a:solidFill>
            </a:endParaRPr>
          </a:p>
        </p:txBody>
      </p:sp>
    </p:spTree>
    <p:extLst>
      <p:ext uri="{BB962C8B-B14F-4D97-AF65-F5344CB8AC3E}">
        <p14:creationId xmlns:p14="http://schemas.microsoft.com/office/powerpoint/2010/main" val="13313780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970754"/>
                                        </p:tgtEl>
                                        <p:attrNameLst>
                                          <p:attrName>style.visibility</p:attrName>
                                        </p:attrNameLst>
                                      </p:cBhvr>
                                      <p:to>
                                        <p:strVal val="visible"/>
                                      </p:to>
                                    </p:set>
                                    <p:anim calcmode="lin" valueType="num">
                                      <p:cBhvr additive="base">
                                        <p:cTn id="7" dur="500" fill="hold"/>
                                        <p:tgtEl>
                                          <p:spTgt spid="970754"/>
                                        </p:tgtEl>
                                        <p:attrNameLst>
                                          <p:attrName>ppt_x</p:attrName>
                                        </p:attrNameLst>
                                      </p:cBhvr>
                                      <p:tavLst>
                                        <p:tav tm="0">
                                          <p:val>
                                            <p:strVal val="0-#ppt_w/2"/>
                                          </p:val>
                                        </p:tav>
                                        <p:tav tm="100000">
                                          <p:val>
                                            <p:strVal val="#ppt_x"/>
                                          </p:val>
                                        </p:tav>
                                      </p:tavLst>
                                    </p:anim>
                                    <p:anim calcmode="lin" valueType="num">
                                      <p:cBhvr additive="base">
                                        <p:cTn id="8" dur="500" fill="hold"/>
                                        <p:tgtEl>
                                          <p:spTgt spid="970754"/>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12995">
                                            <p:txEl>
                                              <p:pRg st="2" end="2"/>
                                            </p:txEl>
                                          </p:spTgt>
                                        </p:tgtEl>
                                        <p:attrNameLst>
                                          <p:attrName>style.visibility</p:attrName>
                                        </p:attrNameLst>
                                      </p:cBhvr>
                                      <p:to>
                                        <p:strVal val="visible"/>
                                      </p:to>
                                    </p:set>
                                    <p:anim calcmode="lin" valueType="num">
                                      <p:cBhvr additive="base">
                                        <p:cTn id="11" dur="500" fill="hold"/>
                                        <p:tgtEl>
                                          <p:spTgt spid="212995">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129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12995">
                                            <p:txEl>
                                              <p:pRg st="4" end="4"/>
                                            </p:txEl>
                                          </p:spTgt>
                                        </p:tgtEl>
                                        <p:attrNameLst>
                                          <p:attrName>style.visibility</p:attrName>
                                        </p:attrNameLst>
                                      </p:cBhvr>
                                      <p:to>
                                        <p:strVal val="visible"/>
                                      </p:to>
                                    </p:set>
                                    <p:anim calcmode="lin" valueType="num">
                                      <p:cBhvr additive="base">
                                        <p:cTn id="17" dur="500" fill="hold"/>
                                        <p:tgtEl>
                                          <p:spTgt spid="212995">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12995">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12995">
                                            <p:txEl>
                                              <p:pRg st="5" end="5"/>
                                            </p:txEl>
                                          </p:spTgt>
                                        </p:tgtEl>
                                        <p:attrNameLst>
                                          <p:attrName>style.visibility</p:attrName>
                                        </p:attrNameLst>
                                      </p:cBhvr>
                                      <p:to>
                                        <p:strVal val="visible"/>
                                      </p:to>
                                    </p:set>
                                    <p:anim calcmode="lin" valueType="num">
                                      <p:cBhvr additive="base">
                                        <p:cTn id="21" dur="500" fill="hold"/>
                                        <p:tgtEl>
                                          <p:spTgt spid="212995">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1299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0754"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0754" name="Rectangle 2"/>
          <p:cNvSpPr>
            <a:spLocks noGrp="1" noChangeArrowheads="1"/>
          </p:cNvSpPr>
          <p:nvPr>
            <p:ph type="title"/>
          </p:nvPr>
        </p:nvSpPr>
        <p:spPr>
          <a:xfrm>
            <a:off x="871538" y="685800"/>
            <a:ext cx="8162925" cy="1524000"/>
          </a:xfrm>
        </p:spPr>
        <p:txBody>
          <a:bodyPr/>
          <a:lstStyle/>
          <a:p>
            <a:pPr algn="ctr" eaLnBrk="1" hangingPunct="1"/>
            <a:r>
              <a:rPr lang="en-US" altLang="en-US" sz="3600" dirty="0" smtClean="0">
                <a:solidFill>
                  <a:srgbClr val="9A0000"/>
                </a:solidFill>
              </a:rPr>
              <a:t>How </a:t>
            </a:r>
            <a:r>
              <a:rPr lang="en-US" altLang="en-US" sz="3600" dirty="0">
                <a:solidFill>
                  <a:srgbClr val="9A0000"/>
                </a:solidFill>
              </a:rPr>
              <a:t>do I do </a:t>
            </a:r>
            <a:r>
              <a:rPr lang="en-US" altLang="en-US" sz="3600" dirty="0" smtClean="0">
                <a:solidFill>
                  <a:srgbClr val="9A0000"/>
                </a:solidFill>
              </a:rPr>
              <a:t>this?</a:t>
            </a:r>
            <a:r>
              <a:rPr lang="en-US" altLang="en-US" sz="4000" u="sng" dirty="0" smtClean="0">
                <a:solidFill>
                  <a:schemeClr val="accent4"/>
                </a:solidFill>
              </a:rPr>
              <a:t/>
            </a:r>
            <a:br>
              <a:rPr lang="en-US" altLang="en-US" sz="4000" u="sng" dirty="0" smtClean="0">
                <a:solidFill>
                  <a:schemeClr val="accent4"/>
                </a:solidFill>
              </a:rPr>
            </a:br>
            <a:r>
              <a:rPr lang="en-US" altLang="en-US" sz="4000" u="sng" dirty="0" smtClean="0">
                <a:solidFill>
                  <a:schemeClr val="accent4"/>
                </a:solidFill>
              </a:rPr>
              <a:t>Faith </a:t>
            </a:r>
            <a:r>
              <a:rPr lang="en-US" altLang="en-US" sz="4000" u="sng" dirty="0">
                <a:solidFill>
                  <a:schemeClr val="accent4"/>
                </a:solidFill>
              </a:rPr>
              <a:t>First</a:t>
            </a:r>
            <a:br>
              <a:rPr lang="en-US" altLang="en-US" sz="4000" u="sng" dirty="0">
                <a:solidFill>
                  <a:schemeClr val="accent4"/>
                </a:solidFill>
              </a:rPr>
            </a:br>
            <a:endParaRPr lang="en-US" altLang="en-US" sz="4000" dirty="0" smtClean="0"/>
          </a:p>
        </p:txBody>
      </p:sp>
      <p:sp>
        <p:nvSpPr>
          <p:cNvPr id="212995" name="Rectangle 3"/>
          <p:cNvSpPr>
            <a:spLocks noGrp="1" noChangeArrowheads="1"/>
          </p:cNvSpPr>
          <p:nvPr>
            <p:ph type="body" idx="1"/>
          </p:nvPr>
        </p:nvSpPr>
        <p:spPr>
          <a:xfrm>
            <a:off x="152400" y="1752600"/>
            <a:ext cx="8915400" cy="5105400"/>
          </a:xfrm>
        </p:spPr>
        <p:txBody>
          <a:bodyPr/>
          <a:lstStyle/>
          <a:p>
            <a:pPr eaLnBrk="1" hangingPunct="1">
              <a:lnSpc>
                <a:spcPct val="80000"/>
              </a:lnSpc>
              <a:buNone/>
            </a:pPr>
            <a:endParaRPr lang="en-US" altLang="en-US" dirty="0" smtClean="0">
              <a:solidFill>
                <a:srgbClr val="002060"/>
              </a:solidFill>
            </a:endParaRPr>
          </a:p>
          <a:p>
            <a:pPr marL="0" marR="0" indent="0" algn="r">
              <a:spcBef>
                <a:spcPts val="0"/>
              </a:spcBef>
              <a:spcAft>
                <a:spcPts val="0"/>
              </a:spcAft>
              <a:buNone/>
            </a:pPr>
            <a:endParaRPr lang="en-US" altLang="en-US" sz="1000" dirty="0">
              <a:solidFill>
                <a:schemeClr val="accent4"/>
              </a:solidFill>
            </a:endParaRPr>
          </a:p>
          <a:p>
            <a:pPr marL="0" marR="0" indent="0" algn="r">
              <a:spcBef>
                <a:spcPts val="0"/>
              </a:spcBef>
              <a:spcAft>
                <a:spcPts val="0"/>
              </a:spcAft>
              <a:buNone/>
            </a:pPr>
            <a:endParaRPr lang="en-US" altLang="en-US" sz="1000" dirty="0" smtClean="0">
              <a:solidFill>
                <a:schemeClr val="accent4"/>
              </a:solidFill>
            </a:endParaRPr>
          </a:p>
          <a:p>
            <a:pPr marL="0" marR="0" indent="0" algn="r">
              <a:spcBef>
                <a:spcPts val="0"/>
              </a:spcBef>
              <a:spcAft>
                <a:spcPts val="0"/>
              </a:spcAft>
              <a:buNone/>
            </a:pPr>
            <a:endParaRPr lang="en-US" altLang="en-US" sz="1000" dirty="0" smtClean="0">
              <a:solidFill>
                <a:schemeClr val="accent4"/>
              </a:solidFill>
            </a:endParaRPr>
          </a:p>
          <a:p>
            <a:pPr marL="0" lvl="0" indent="0">
              <a:spcBef>
                <a:spcPts val="0"/>
              </a:spcBef>
              <a:spcAft>
                <a:spcPts val="0"/>
              </a:spcAft>
              <a:buClr>
                <a:srgbClr val="9A0000"/>
              </a:buClr>
              <a:buNone/>
            </a:pPr>
            <a:r>
              <a:rPr lang="en-US" altLang="en-US" dirty="0" smtClean="0">
                <a:solidFill>
                  <a:schemeClr val="accent4"/>
                </a:solidFill>
              </a:rPr>
              <a:t>“Christians must always have this attitude of meekness, humility…trusting in Jesus and entrusting themselves to Jesus”</a:t>
            </a:r>
          </a:p>
          <a:p>
            <a:pPr marL="0" lvl="0" indent="0" algn="r">
              <a:spcBef>
                <a:spcPts val="0"/>
              </a:spcBef>
              <a:spcAft>
                <a:spcPts val="0"/>
              </a:spcAft>
              <a:buClr>
                <a:srgbClr val="9A0000"/>
              </a:buClr>
              <a:buNone/>
            </a:pPr>
            <a:endParaRPr lang="en-US" altLang="en-US" sz="1000" dirty="0">
              <a:solidFill>
                <a:srgbClr val="000000"/>
              </a:solidFill>
            </a:endParaRPr>
          </a:p>
          <a:p>
            <a:pPr marL="0" lvl="0" indent="0" algn="r">
              <a:spcBef>
                <a:spcPts val="0"/>
              </a:spcBef>
              <a:spcAft>
                <a:spcPts val="0"/>
              </a:spcAft>
              <a:buClr>
                <a:srgbClr val="9A0000"/>
              </a:buClr>
              <a:buNone/>
            </a:pPr>
            <a:r>
              <a:rPr lang="en-US" altLang="en-US" sz="1400" dirty="0" smtClean="0">
                <a:solidFill>
                  <a:srgbClr val="000000"/>
                </a:solidFill>
              </a:rPr>
              <a:t>Pope </a:t>
            </a:r>
            <a:r>
              <a:rPr lang="en-US" altLang="en-US" sz="1400" dirty="0">
                <a:solidFill>
                  <a:srgbClr val="000000"/>
                </a:solidFill>
              </a:rPr>
              <a:t>Francis, </a:t>
            </a:r>
            <a:r>
              <a:rPr lang="en-US" altLang="en-US" sz="1400" i="1" dirty="0">
                <a:solidFill>
                  <a:srgbClr val="000000"/>
                </a:solidFill>
              </a:rPr>
              <a:t>Address in Saint Peter's Square</a:t>
            </a:r>
            <a:r>
              <a:rPr lang="en-US" altLang="en-US" sz="1400" dirty="0">
                <a:solidFill>
                  <a:srgbClr val="000000"/>
                </a:solidFill>
              </a:rPr>
              <a:t>, 18 May </a:t>
            </a:r>
            <a:r>
              <a:rPr lang="en-US" altLang="en-US" sz="1400" dirty="0" smtClean="0">
                <a:solidFill>
                  <a:srgbClr val="000000"/>
                </a:solidFill>
              </a:rPr>
              <a:t>2013</a:t>
            </a:r>
            <a:endParaRPr lang="en-US" altLang="en-US" sz="1400" dirty="0">
              <a:solidFill>
                <a:srgbClr val="000000"/>
              </a:solidFill>
            </a:endParaRPr>
          </a:p>
          <a:p>
            <a:pPr marL="0" marR="0" indent="0">
              <a:spcBef>
                <a:spcPts val="0"/>
              </a:spcBef>
              <a:spcAft>
                <a:spcPts val="0"/>
              </a:spcAft>
              <a:buNone/>
            </a:pPr>
            <a:endParaRPr lang="en-US" altLang="en-US" dirty="0" smtClean="0">
              <a:solidFill>
                <a:schemeClr val="accent4"/>
              </a:solidFill>
            </a:endParaRPr>
          </a:p>
        </p:txBody>
      </p:sp>
    </p:spTree>
    <p:extLst>
      <p:ext uri="{BB962C8B-B14F-4D97-AF65-F5344CB8AC3E}">
        <p14:creationId xmlns:p14="http://schemas.microsoft.com/office/powerpoint/2010/main" val="13739844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970754"/>
                                        </p:tgtEl>
                                        <p:attrNameLst>
                                          <p:attrName>style.visibility</p:attrName>
                                        </p:attrNameLst>
                                      </p:cBhvr>
                                      <p:to>
                                        <p:strVal val="visible"/>
                                      </p:to>
                                    </p:set>
                                    <p:anim calcmode="lin" valueType="num">
                                      <p:cBhvr additive="base">
                                        <p:cTn id="7" dur="500" fill="hold"/>
                                        <p:tgtEl>
                                          <p:spTgt spid="970754"/>
                                        </p:tgtEl>
                                        <p:attrNameLst>
                                          <p:attrName>ppt_x</p:attrName>
                                        </p:attrNameLst>
                                      </p:cBhvr>
                                      <p:tavLst>
                                        <p:tav tm="0">
                                          <p:val>
                                            <p:strVal val="0-#ppt_w/2"/>
                                          </p:val>
                                        </p:tav>
                                        <p:tav tm="100000">
                                          <p:val>
                                            <p:strVal val="#ppt_x"/>
                                          </p:val>
                                        </p:tav>
                                      </p:tavLst>
                                    </p:anim>
                                    <p:anim calcmode="lin" valueType="num">
                                      <p:cBhvr additive="base">
                                        <p:cTn id="8" dur="500" fill="hold"/>
                                        <p:tgtEl>
                                          <p:spTgt spid="970754"/>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12995">
                                            <p:txEl>
                                              <p:pRg st="4" end="4"/>
                                            </p:txEl>
                                          </p:spTgt>
                                        </p:tgtEl>
                                        <p:attrNameLst>
                                          <p:attrName>style.visibility</p:attrName>
                                        </p:attrNameLst>
                                      </p:cBhvr>
                                      <p:to>
                                        <p:strVal val="visible"/>
                                      </p:to>
                                    </p:set>
                                    <p:anim calcmode="lin" valueType="num">
                                      <p:cBhvr additive="base">
                                        <p:cTn id="11" dur="500" fill="hold"/>
                                        <p:tgtEl>
                                          <p:spTgt spid="212995">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12995">
                                            <p:txEl>
                                              <p:pRg st="4" end="4"/>
                                            </p:txEl>
                                          </p:spTgt>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2" presetClass="entr" presetSubtype="4" fill="hold" nodeType="afterEffect">
                                  <p:stCondLst>
                                    <p:cond delay="0"/>
                                  </p:stCondLst>
                                  <p:childTnLst>
                                    <p:set>
                                      <p:cBhvr>
                                        <p:cTn id="15" dur="1" fill="hold">
                                          <p:stCondLst>
                                            <p:cond delay="0"/>
                                          </p:stCondLst>
                                        </p:cTn>
                                        <p:tgtEl>
                                          <p:spTgt spid="212995">
                                            <p:txEl>
                                              <p:pRg st="6" end="6"/>
                                            </p:txEl>
                                          </p:spTgt>
                                        </p:tgtEl>
                                        <p:attrNameLst>
                                          <p:attrName>style.visibility</p:attrName>
                                        </p:attrNameLst>
                                      </p:cBhvr>
                                      <p:to>
                                        <p:strVal val="visible"/>
                                      </p:to>
                                    </p:set>
                                    <p:anim calcmode="lin" valueType="num">
                                      <p:cBhvr additive="base">
                                        <p:cTn id="16" dur="500" fill="hold"/>
                                        <p:tgtEl>
                                          <p:spTgt spid="212995">
                                            <p:txEl>
                                              <p:pRg st="6" end="6"/>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21299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0754"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0754" name="Rectangle 2"/>
          <p:cNvSpPr>
            <a:spLocks noGrp="1" noChangeArrowheads="1"/>
          </p:cNvSpPr>
          <p:nvPr>
            <p:ph type="title"/>
          </p:nvPr>
        </p:nvSpPr>
        <p:spPr>
          <a:xfrm>
            <a:off x="871538" y="977682"/>
            <a:ext cx="8162925" cy="646331"/>
          </a:xfrm>
        </p:spPr>
        <p:txBody>
          <a:bodyPr/>
          <a:lstStyle/>
          <a:p>
            <a:pPr algn="ctr" eaLnBrk="1" hangingPunct="1"/>
            <a:r>
              <a:rPr lang="en-US" altLang="en-US" sz="3600" dirty="0" smtClean="0">
                <a:solidFill>
                  <a:srgbClr val="9A0000"/>
                </a:solidFill>
              </a:rPr>
              <a:t>How </a:t>
            </a:r>
            <a:r>
              <a:rPr lang="en-US" altLang="en-US" sz="3600" dirty="0">
                <a:solidFill>
                  <a:srgbClr val="9A0000"/>
                </a:solidFill>
              </a:rPr>
              <a:t>do I do this?</a:t>
            </a:r>
            <a:endParaRPr lang="en-US" altLang="en-US" sz="4000" dirty="0" smtClean="0"/>
          </a:p>
        </p:txBody>
      </p:sp>
      <p:sp>
        <p:nvSpPr>
          <p:cNvPr id="212995" name="Rectangle 3"/>
          <p:cNvSpPr>
            <a:spLocks noGrp="1" noChangeArrowheads="1"/>
          </p:cNvSpPr>
          <p:nvPr>
            <p:ph type="body" idx="1"/>
          </p:nvPr>
        </p:nvSpPr>
        <p:spPr>
          <a:xfrm>
            <a:off x="228600" y="1752600"/>
            <a:ext cx="8763000" cy="5105400"/>
          </a:xfrm>
        </p:spPr>
        <p:txBody>
          <a:bodyPr/>
          <a:lstStyle/>
          <a:p>
            <a:pPr eaLnBrk="1" hangingPunct="1">
              <a:lnSpc>
                <a:spcPct val="80000"/>
              </a:lnSpc>
              <a:buNone/>
            </a:pPr>
            <a:endParaRPr lang="en-US" altLang="en-US" dirty="0" smtClean="0">
              <a:solidFill>
                <a:srgbClr val="002060"/>
              </a:solidFill>
            </a:endParaRPr>
          </a:p>
          <a:p>
            <a:pPr eaLnBrk="1" hangingPunct="1">
              <a:lnSpc>
                <a:spcPct val="80000"/>
              </a:lnSpc>
              <a:buNone/>
            </a:pPr>
            <a:r>
              <a:rPr lang="en-US" altLang="en-US" dirty="0" smtClean="0">
                <a:solidFill>
                  <a:srgbClr val="002060"/>
                </a:solidFill>
              </a:rPr>
              <a:t>“we are not provocative; on the contrary we invite all to enter into the joy of that truth which shows us the way…Our criterion is the Lord himself. If we defend his cause, we will constantly gain others to the way of the Gospel” </a:t>
            </a:r>
          </a:p>
          <a:p>
            <a:pPr algn="r" eaLnBrk="1" hangingPunct="1">
              <a:lnSpc>
                <a:spcPct val="80000"/>
              </a:lnSpc>
              <a:buNone/>
            </a:pPr>
            <a:endParaRPr lang="en-US" altLang="en-US" sz="1000" dirty="0">
              <a:solidFill>
                <a:srgbClr val="002060"/>
              </a:solidFill>
            </a:endParaRPr>
          </a:p>
          <a:p>
            <a:pPr algn="r" eaLnBrk="1" hangingPunct="1">
              <a:lnSpc>
                <a:spcPct val="80000"/>
              </a:lnSpc>
              <a:buNone/>
            </a:pPr>
            <a:r>
              <a:rPr lang="en-US" altLang="en-US" sz="1400" dirty="0" smtClean="0">
                <a:solidFill>
                  <a:schemeClr val="accent4"/>
                </a:solidFill>
              </a:rPr>
              <a:t>Benedict XVI, </a:t>
            </a:r>
            <a:r>
              <a:rPr lang="en-US" altLang="en-US" sz="1400" i="1" dirty="0" smtClean="0">
                <a:solidFill>
                  <a:schemeClr val="accent4"/>
                </a:solidFill>
              </a:rPr>
              <a:t>Homily</a:t>
            </a:r>
            <a:r>
              <a:rPr lang="en-US" altLang="en-US" sz="1400" dirty="0" smtClean="0">
                <a:solidFill>
                  <a:schemeClr val="accent4"/>
                </a:solidFill>
              </a:rPr>
              <a:t>, 6 January 2013</a:t>
            </a:r>
            <a:endParaRPr lang="en-US" altLang="en-US" sz="1400" dirty="0">
              <a:solidFill>
                <a:schemeClr val="accent4"/>
              </a:solidFill>
            </a:endParaRPr>
          </a:p>
          <a:p>
            <a:pPr eaLnBrk="1" hangingPunct="1">
              <a:lnSpc>
                <a:spcPct val="80000"/>
              </a:lnSpc>
              <a:buNone/>
            </a:pPr>
            <a:endParaRPr lang="en-US" altLang="en-US" dirty="0" smtClean="0">
              <a:solidFill>
                <a:schemeClr val="accent4"/>
              </a:solidFill>
            </a:endParaRPr>
          </a:p>
          <a:p>
            <a:pPr eaLnBrk="1" hangingPunct="1">
              <a:lnSpc>
                <a:spcPct val="80000"/>
              </a:lnSpc>
              <a:buNone/>
            </a:pPr>
            <a:endParaRPr lang="en-US" altLang="en-US" sz="1000" dirty="0" smtClean="0">
              <a:solidFill>
                <a:schemeClr val="accent4"/>
              </a:solidFill>
            </a:endParaRPr>
          </a:p>
        </p:txBody>
      </p:sp>
    </p:spTree>
    <p:extLst>
      <p:ext uri="{BB962C8B-B14F-4D97-AF65-F5344CB8AC3E}">
        <p14:creationId xmlns:p14="http://schemas.microsoft.com/office/powerpoint/2010/main" val="8203406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970754"/>
                                        </p:tgtEl>
                                        <p:attrNameLst>
                                          <p:attrName>style.visibility</p:attrName>
                                        </p:attrNameLst>
                                      </p:cBhvr>
                                      <p:to>
                                        <p:strVal val="visible"/>
                                      </p:to>
                                    </p:set>
                                    <p:anim calcmode="lin" valueType="num">
                                      <p:cBhvr additive="base">
                                        <p:cTn id="7" dur="500" fill="hold"/>
                                        <p:tgtEl>
                                          <p:spTgt spid="970754"/>
                                        </p:tgtEl>
                                        <p:attrNameLst>
                                          <p:attrName>ppt_x</p:attrName>
                                        </p:attrNameLst>
                                      </p:cBhvr>
                                      <p:tavLst>
                                        <p:tav tm="0">
                                          <p:val>
                                            <p:strVal val="0-#ppt_w/2"/>
                                          </p:val>
                                        </p:tav>
                                        <p:tav tm="100000">
                                          <p:val>
                                            <p:strVal val="#ppt_x"/>
                                          </p:val>
                                        </p:tav>
                                      </p:tavLst>
                                    </p:anim>
                                    <p:anim calcmode="lin" valueType="num">
                                      <p:cBhvr additive="base">
                                        <p:cTn id="8" dur="500" fill="hold"/>
                                        <p:tgtEl>
                                          <p:spTgt spid="970754"/>
                                        </p:tgtEl>
                                        <p:attrNameLst>
                                          <p:attrName>ppt_y</p:attrName>
                                        </p:attrNameLst>
                                      </p:cBhvr>
                                      <p:tavLst>
                                        <p:tav tm="0">
                                          <p:val>
                                            <p:strVal val="#ppt_y"/>
                                          </p:val>
                                        </p:tav>
                                        <p:tav tm="100000">
                                          <p:val>
                                            <p:strVal val="#ppt_y"/>
                                          </p:val>
                                        </p:tav>
                                      </p:tavLst>
                                    </p:anim>
                                  </p:childTnLst>
                                </p:cTn>
                              </p:par>
                              <p:par>
                                <p:cTn id="9" presetID="10" presetClass="entr" presetSubtype="0" fill="hold" nodeType="withEffect">
                                  <p:stCondLst>
                                    <p:cond delay="0"/>
                                  </p:stCondLst>
                                  <p:childTnLst>
                                    <p:set>
                                      <p:cBhvr>
                                        <p:cTn id="10" dur="1" fill="hold">
                                          <p:stCondLst>
                                            <p:cond delay="0"/>
                                          </p:stCondLst>
                                        </p:cTn>
                                        <p:tgtEl>
                                          <p:spTgt spid="212995">
                                            <p:txEl>
                                              <p:pRg st="1" end="1"/>
                                            </p:txEl>
                                          </p:spTgt>
                                        </p:tgtEl>
                                        <p:attrNameLst>
                                          <p:attrName>style.visibility</p:attrName>
                                        </p:attrNameLst>
                                      </p:cBhvr>
                                      <p:to>
                                        <p:strVal val="visible"/>
                                      </p:to>
                                    </p:set>
                                    <p:animEffect transition="in" filter="fade">
                                      <p:cBhvr>
                                        <p:cTn id="11" dur="1000"/>
                                        <p:tgtEl>
                                          <p:spTgt spid="212995">
                                            <p:txEl>
                                              <p:pRg st="1" end="1"/>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212995">
                                            <p:txEl>
                                              <p:pRg st="3" end="3"/>
                                            </p:txEl>
                                          </p:spTgt>
                                        </p:tgtEl>
                                        <p:attrNameLst>
                                          <p:attrName>style.visibility</p:attrName>
                                        </p:attrNameLst>
                                      </p:cBhvr>
                                      <p:to>
                                        <p:strVal val="visible"/>
                                      </p:to>
                                    </p:set>
                                    <p:animEffect transition="in" filter="fade">
                                      <p:cBhvr>
                                        <p:cTn id="14" dur="1000"/>
                                        <p:tgtEl>
                                          <p:spTgt spid="2129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0754"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a:xfrm>
            <a:off x="838200" y="762000"/>
            <a:ext cx="8162925" cy="830997"/>
          </a:xfrm>
        </p:spPr>
        <p:txBody>
          <a:bodyPr/>
          <a:lstStyle/>
          <a:p>
            <a:r>
              <a:rPr lang="en-US" sz="4800" dirty="0" smtClean="0"/>
              <a:t> Pope Saint John </a:t>
            </a:r>
            <a:r>
              <a:rPr lang="en-US" sz="4800" dirty="0"/>
              <a:t>Paul II</a:t>
            </a:r>
          </a:p>
        </p:txBody>
      </p:sp>
      <p:sp>
        <p:nvSpPr>
          <p:cNvPr id="201731" name="Rectangle 3"/>
          <p:cNvSpPr>
            <a:spLocks noGrp="1" noChangeArrowheads="1"/>
          </p:cNvSpPr>
          <p:nvPr>
            <p:ph type="body" idx="1"/>
          </p:nvPr>
        </p:nvSpPr>
        <p:spPr>
          <a:xfrm>
            <a:off x="609601" y="1905000"/>
            <a:ext cx="8413750" cy="4800600"/>
          </a:xfrm>
        </p:spPr>
        <p:txBody>
          <a:bodyPr/>
          <a:lstStyle/>
          <a:p>
            <a:pPr algn="ctr">
              <a:lnSpc>
                <a:spcPct val="90000"/>
              </a:lnSpc>
              <a:buFont typeface="Wingdings" pitchFamily="2" charset="2"/>
              <a:buNone/>
            </a:pPr>
            <a:r>
              <a:rPr lang="en-US" sz="4800" dirty="0" smtClean="0">
                <a:solidFill>
                  <a:srgbClr val="005DA2"/>
                </a:solidFill>
              </a:rPr>
              <a:t>Founded </a:t>
            </a:r>
          </a:p>
          <a:p>
            <a:pPr algn="ctr">
              <a:lnSpc>
                <a:spcPct val="90000"/>
              </a:lnSpc>
              <a:buFont typeface="Wingdings" pitchFamily="2" charset="2"/>
              <a:buNone/>
            </a:pPr>
            <a:endParaRPr lang="en-US" sz="2800" dirty="0" smtClean="0">
              <a:solidFill>
                <a:srgbClr val="005DA2"/>
              </a:solidFill>
            </a:endParaRPr>
          </a:p>
          <a:p>
            <a:pPr algn="ctr">
              <a:lnSpc>
                <a:spcPct val="90000"/>
              </a:lnSpc>
              <a:buFont typeface="Wingdings" pitchFamily="2" charset="2"/>
              <a:buNone/>
            </a:pPr>
            <a:r>
              <a:rPr lang="en-US" sz="4000" dirty="0" smtClean="0">
                <a:solidFill>
                  <a:srgbClr val="005DA2"/>
                </a:solidFill>
              </a:rPr>
              <a:t>Fondazione Centesimus Annus Pro Pontifice</a:t>
            </a:r>
          </a:p>
          <a:p>
            <a:pPr algn="ctr">
              <a:lnSpc>
                <a:spcPct val="90000"/>
              </a:lnSpc>
              <a:buFont typeface="Wingdings" pitchFamily="2" charset="2"/>
              <a:buNone/>
            </a:pPr>
            <a:endParaRPr lang="en-US" sz="4000" dirty="0">
              <a:solidFill>
                <a:srgbClr val="005DA2"/>
              </a:solidFill>
            </a:endParaRPr>
          </a:p>
          <a:p>
            <a:pPr algn="ctr">
              <a:lnSpc>
                <a:spcPct val="90000"/>
              </a:lnSpc>
              <a:buNone/>
            </a:pPr>
            <a:r>
              <a:rPr lang="en-US" sz="4000" dirty="0">
                <a:solidFill>
                  <a:srgbClr val="005DA2"/>
                </a:solidFill>
              </a:rPr>
              <a:t>June 5, 1993</a:t>
            </a:r>
          </a:p>
        </p:txBody>
      </p:sp>
    </p:spTree>
    <p:extLst>
      <p:ext uri="{BB962C8B-B14F-4D97-AF65-F5344CB8AC3E}">
        <p14:creationId xmlns:p14="http://schemas.microsoft.com/office/powerpoint/2010/main" val="2784336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201731">
                                            <p:txEl>
                                              <p:pRg st="0" end="0"/>
                                            </p:txEl>
                                          </p:spTgt>
                                        </p:tgtEl>
                                        <p:attrNameLst>
                                          <p:attrName>style.visibility</p:attrName>
                                        </p:attrNameLst>
                                      </p:cBhvr>
                                      <p:to>
                                        <p:strVal val="visible"/>
                                      </p:to>
                                    </p:set>
                                    <p:animEffect transition="in" filter="barn(inVertical)">
                                      <p:cBhvr>
                                        <p:cTn id="7" dur="500"/>
                                        <p:tgtEl>
                                          <p:spTgt spid="201731">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01731">
                                            <p:txEl>
                                              <p:pRg st="2" end="2"/>
                                            </p:txEl>
                                          </p:spTgt>
                                        </p:tgtEl>
                                        <p:attrNameLst>
                                          <p:attrName>style.visibility</p:attrName>
                                        </p:attrNameLst>
                                      </p:cBhvr>
                                      <p:to>
                                        <p:strVal val="visible"/>
                                      </p:to>
                                    </p:set>
                                    <p:animEffect transition="in" filter="barn(inVertical)">
                                      <p:cBhvr>
                                        <p:cTn id="10" dur="500"/>
                                        <p:tgtEl>
                                          <p:spTgt spid="201731">
                                            <p:txEl>
                                              <p:pRg st="2" end="2"/>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201731">
                                            <p:txEl>
                                              <p:pRg st="4" end="4"/>
                                            </p:txEl>
                                          </p:spTgt>
                                        </p:tgtEl>
                                        <p:attrNameLst>
                                          <p:attrName>style.visibility</p:attrName>
                                        </p:attrNameLst>
                                      </p:cBhvr>
                                      <p:to>
                                        <p:strVal val="visible"/>
                                      </p:to>
                                    </p:set>
                                    <p:animEffect transition="in" filter="barn(inVertical)">
                                      <p:cBhvr>
                                        <p:cTn id="13" dur="500"/>
                                        <p:tgtEl>
                                          <p:spTgt spid="2017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a:xfrm>
            <a:off x="871538" y="862013"/>
            <a:ext cx="8162925" cy="762000"/>
          </a:xfrm>
        </p:spPr>
        <p:txBody>
          <a:bodyPr/>
          <a:lstStyle/>
          <a:p>
            <a:r>
              <a:rPr lang="en-US" dirty="0" smtClean="0"/>
              <a:t>Pope Saint John </a:t>
            </a:r>
            <a:r>
              <a:rPr lang="en-US" dirty="0"/>
              <a:t>Paul II</a:t>
            </a:r>
          </a:p>
        </p:txBody>
      </p:sp>
      <p:sp>
        <p:nvSpPr>
          <p:cNvPr id="201731" name="Rectangle 3"/>
          <p:cNvSpPr>
            <a:spLocks noGrp="1" noChangeArrowheads="1"/>
          </p:cNvSpPr>
          <p:nvPr>
            <p:ph type="body" idx="1"/>
          </p:nvPr>
        </p:nvSpPr>
        <p:spPr>
          <a:xfrm>
            <a:off x="304800" y="1905000"/>
            <a:ext cx="8839200" cy="4953000"/>
          </a:xfrm>
        </p:spPr>
        <p:txBody>
          <a:bodyPr/>
          <a:lstStyle/>
          <a:p>
            <a:pPr algn="ctr">
              <a:lnSpc>
                <a:spcPct val="90000"/>
              </a:lnSpc>
              <a:buFont typeface="Wingdings" pitchFamily="2" charset="2"/>
              <a:buNone/>
            </a:pPr>
            <a:r>
              <a:rPr lang="en-US" i="1" dirty="0"/>
              <a:t>Message to </a:t>
            </a:r>
            <a:r>
              <a:rPr lang="en-US" i="1" dirty="0" smtClean="0"/>
              <a:t>CAPP</a:t>
            </a:r>
            <a:endParaRPr lang="en-US" i="1" dirty="0"/>
          </a:p>
          <a:p>
            <a:pPr>
              <a:lnSpc>
                <a:spcPct val="90000"/>
              </a:lnSpc>
              <a:buFont typeface="Wingdings" pitchFamily="2" charset="2"/>
              <a:buNone/>
            </a:pPr>
            <a:r>
              <a:rPr lang="en-US" sz="4400" dirty="0">
                <a:solidFill>
                  <a:schemeClr val="hlink"/>
                </a:solidFill>
              </a:rPr>
              <a:t>“</a:t>
            </a:r>
            <a:r>
              <a:rPr lang="en-US" sz="4800" dirty="0">
                <a:solidFill>
                  <a:schemeClr val="hlink"/>
                </a:solidFill>
              </a:rPr>
              <a:t>I therefore urge the Members to spare no effort to ensure that the Foundation seeks to pursue these go</a:t>
            </a:r>
            <a:r>
              <a:rPr lang="en-US" sz="4400" dirty="0">
                <a:solidFill>
                  <a:schemeClr val="hlink"/>
                </a:solidFill>
              </a:rPr>
              <a:t>als”</a:t>
            </a:r>
            <a:r>
              <a:rPr lang="en-US" dirty="0">
                <a:solidFill>
                  <a:schemeClr val="hlink"/>
                </a:solidFill>
              </a:rPr>
              <a:t> </a:t>
            </a:r>
            <a:endParaRPr lang="en-US" dirty="0" smtClean="0">
              <a:solidFill>
                <a:schemeClr val="hlink"/>
              </a:solidFill>
            </a:endParaRPr>
          </a:p>
          <a:p>
            <a:pPr algn="r">
              <a:lnSpc>
                <a:spcPct val="90000"/>
              </a:lnSpc>
              <a:buFont typeface="Wingdings" pitchFamily="2" charset="2"/>
              <a:buNone/>
            </a:pPr>
            <a:r>
              <a:rPr lang="en-US" sz="1600" dirty="0">
                <a:solidFill>
                  <a:schemeClr val="hlink"/>
                </a:solidFill>
              </a:rPr>
              <a:t> </a:t>
            </a:r>
            <a:r>
              <a:rPr lang="en-US" sz="1600" dirty="0" smtClean="0">
                <a:solidFill>
                  <a:schemeClr val="hlink"/>
                </a:solidFill>
              </a:rPr>
              <a:t>                                  </a:t>
            </a:r>
          </a:p>
          <a:p>
            <a:pPr algn="r">
              <a:lnSpc>
                <a:spcPct val="90000"/>
              </a:lnSpc>
              <a:buFont typeface="Wingdings" pitchFamily="2" charset="2"/>
              <a:buNone/>
            </a:pPr>
            <a:r>
              <a:rPr lang="en-US" sz="1600" dirty="0" smtClean="0"/>
              <a:t>Saint John </a:t>
            </a:r>
            <a:r>
              <a:rPr lang="en-US" sz="1600" dirty="0"/>
              <a:t>Paul </a:t>
            </a:r>
            <a:r>
              <a:rPr lang="en-US" sz="1600" dirty="0" smtClean="0"/>
              <a:t>II, </a:t>
            </a:r>
            <a:r>
              <a:rPr lang="en-US" sz="1600" i="1" dirty="0" smtClean="0"/>
              <a:t>Address </a:t>
            </a:r>
            <a:r>
              <a:rPr lang="en-US" sz="1600" i="1" dirty="0"/>
              <a:t>to CAPP</a:t>
            </a:r>
            <a:r>
              <a:rPr lang="en-US" sz="1600" dirty="0"/>
              <a:t>, 4 Dec </a:t>
            </a:r>
            <a:r>
              <a:rPr lang="en-US" sz="1600" dirty="0" smtClean="0"/>
              <a:t>04</a:t>
            </a:r>
            <a:endParaRPr lang="en-US" sz="2800" dirty="0">
              <a:solidFill>
                <a:schemeClr val="hlink"/>
              </a:solidFill>
            </a:endParaRPr>
          </a:p>
        </p:txBody>
      </p:sp>
    </p:spTree>
    <p:extLst>
      <p:ext uri="{BB962C8B-B14F-4D97-AF65-F5344CB8AC3E}">
        <p14:creationId xmlns:p14="http://schemas.microsoft.com/office/powerpoint/2010/main" val="10196829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withEffect">
                                  <p:stCondLst>
                                    <p:cond delay="0"/>
                                  </p:stCondLst>
                                  <p:childTnLst>
                                    <p:set>
                                      <p:cBhvr>
                                        <p:cTn id="6" dur="1" fill="hold">
                                          <p:stCondLst>
                                            <p:cond delay="0"/>
                                          </p:stCondLst>
                                        </p:cTn>
                                        <p:tgtEl>
                                          <p:spTgt spid="201731">
                                            <p:txEl>
                                              <p:pRg st="0" end="0"/>
                                            </p:txEl>
                                          </p:spTgt>
                                        </p:tgtEl>
                                        <p:attrNameLst>
                                          <p:attrName>style.visibility</p:attrName>
                                        </p:attrNameLst>
                                      </p:cBhvr>
                                      <p:to>
                                        <p:strVal val="visible"/>
                                      </p:to>
                                    </p:set>
                                    <p:anim calcmode="lin" valueType="num">
                                      <p:cBhvr additive="base">
                                        <p:cTn id="7" dur="500" fill="hold"/>
                                        <p:tgtEl>
                                          <p:spTgt spid="20173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01731">
                                            <p:txEl>
                                              <p:pRg st="0" end="0"/>
                                            </p:txEl>
                                          </p:spTgt>
                                        </p:tgtEl>
                                        <p:attrNameLst>
                                          <p:attrName>ppt_y</p:attrName>
                                        </p:attrNameLst>
                                      </p:cBhvr>
                                      <p:tavLst>
                                        <p:tav tm="0">
                                          <p:val>
                                            <p:strVal val="#ppt_y"/>
                                          </p:val>
                                        </p:tav>
                                        <p:tav tm="100000">
                                          <p:val>
                                            <p:strVal val="#ppt_y"/>
                                          </p:val>
                                        </p:tav>
                                      </p:tavLst>
                                    </p:anim>
                                  </p:childTnLst>
                                </p:cTn>
                              </p:par>
                              <p:par>
                                <p:cTn id="9" presetID="3" presetClass="entr" presetSubtype="10" fill="hold" nodeType="withEffect">
                                  <p:stCondLst>
                                    <p:cond delay="0"/>
                                  </p:stCondLst>
                                  <p:childTnLst>
                                    <p:set>
                                      <p:cBhvr>
                                        <p:cTn id="10" dur="1" fill="hold">
                                          <p:stCondLst>
                                            <p:cond delay="0"/>
                                          </p:stCondLst>
                                        </p:cTn>
                                        <p:tgtEl>
                                          <p:spTgt spid="201731">
                                            <p:txEl>
                                              <p:pRg st="1" end="1"/>
                                            </p:txEl>
                                          </p:spTgt>
                                        </p:tgtEl>
                                        <p:attrNameLst>
                                          <p:attrName>style.visibility</p:attrName>
                                        </p:attrNameLst>
                                      </p:cBhvr>
                                      <p:to>
                                        <p:strVal val="visible"/>
                                      </p:to>
                                    </p:set>
                                    <p:animEffect transition="in" filter="blinds(horizontal)">
                                      <p:cBhvr>
                                        <p:cTn id="11" dur="500"/>
                                        <p:tgtEl>
                                          <p:spTgt spid="201731">
                                            <p:txEl>
                                              <p:pRg st="1" end="1"/>
                                            </p:txEl>
                                          </p:spTgt>
                                        </p:tgtEl>
                                      </p:cBhvr>
                                    </p:animEffect>
                                  </p:childTnLst>
                                </p:cTn>
                              </p:par>
                              <p:par>
                                <p:cTn id="12" presetID="3" presetClass="entr" presetSubtype="10" fill="hold" nodeType="withEffect">
                                  <p:stCondLst>
                                    <p:cond delay="0"/>
                                  </p:stCondLst>
                                  <p:childTnLst>
                                    <p:set>
                                      <p:cBhvr>
                                        <p:cTn id="13" dur="1" fill="hold">
                                          <p:stCondLst>
                                            <p:cond delay="0"/>
                                          </p:stCondLst>
                                        </p:cTn>
                                        <p:tgtEl>
                                          <p:spTgt spid="201731">
                                            <p:txEl>
                                              <p:pRg st="2" end="2"/>
                                            </p:txEl>
                                          </p:spTgt>
                                        </p:tgtEl>
                                        <p:attrNameLst>
                                          <p:attrName>style.visibility</p:attrName>
                                        </p:attrNameLst>
                                      </p:cBhvr>
                                      <p:to>
                                        <p:strVal val="visible"/>
                                      </p:to>
                                    </p:set>
                                    <p:animEffect transition="in" filter="blinds(horizontal)">
                                      <p:cBhvr>
                                        <p:cTn id="14" dur="500"/>
                                        <p:tgtEl>
                                          <p:spTgt spid="201731">
                                            <p:txEl>
                                              <p:pRg st="2" end="2"/>
                                            </p:txEl>
                                          </p:spTgt>
                                        </p:tgtEl>
                                      </p:cBhvr>
                                    </p:animEffect>
                                  </p:childTnLst>
                                </p:cTn>
                              </p:par>
                              <p:par>
                                <p:cTn id="15" presetID="3" presetClass="entr" presetSubtype="10" fill="hold" nodeType="withEffect">
                                  <p:stCondLst>
                                    <p:cond delay="0"/>
                                  </p:stCondLst>
                                  <p:childTnLst>
                                    <p:set>
                                      <p:cBhvr>
                                        <p:cTn id="16" dur="1" fill="hold">
                                          <p:stCondLst>
                                            <p:cond delay="0"/>
                                          </p:stCondLst>
                                        </p:cTn>
                                        <p:tgtEl>
                                          <p:spTgt spid="201731">
                                            <p:txEl>
                                              <p:pRg st="3" end="3"/>
                                            </p:txEl>
                                          </p:spTgt>
                                        </p:tgtEl>
                                        <p:attrNameLst>
                                          <p:attrName>style.visibility</p:attrName>
                                        </p:attrNameLst>
                                      </p:cBhvr>
                                      <p:to>
                                        <p:strVal val="visible"/>
                                      </p:to>
                                    </p:set>
                                    <p:animEffect transition="in" filter="blinds(horizontal)">
                                      <p:cBhvr>
                                        <p:cTn id="17" dur="500"/>
                                        <p:tgtEl>
                                          <p:spTgt spid="2017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a:xfrm>
            <a:off x="871538" y="793016"/>
            <a:ext cx="8162925" cy="830997"/>
          </a:xfrm>
        </p:spPr>
        <p:txBody>
          <a:bodyPr/>
          <a:lstStyle/>
          <a:p>
            <a:r>
              <a:rPr lang="en-US" sz="4800" dirty="0" smtClean="0"/>
              <a:t> Pope Saint John </a:t>
            </a:r>
            <a:r>
              <a:rPr lang="en-US" sz="4800" dirty="0"/>
              <a:t>Paul II</a:t>
            </a:r>
          </a:p>
        </p:txBody>
      </p:sp>
      <p:sp>
        <p:nvSpPr>
          <p:cNvPr id="201731" name="Rectangle 3"/>
          <p:cNvSpPr>
            <a:spLocks noGrp="1" noChangeArrowheads="1"/>
          </p:cNvSpPr>
          <p:nvPr>
            <p:ph type="body" idx="1"/>
          </p:nvPr>
        </p:nvSpPr>
        <p:spPr>
          <a:xfrm>
            <a:off x="609601" y="1905000"/>
            <a:ext cx="8413750" cy="4800600"/>
          </a:xfrm>
        </p:spPr>
        <p:txBody>
          <a:bodyPr/>
          <a:lstStyle/>
          <a:p>
            <a:pPr algn="ctr">
              <a:lnSpc>
                <a:spcPct val="90000"/>
              </a:lnSpc>
              <a:buFont typeface="Wingdings" pitchFamily="2" charset="2"/>
              <a:buNone/>
            </a:pPr>
            <a:r>
              <a:rPr lang="en-US" sz="4800" dirty="0" smtClean="0">
                <a:solidFill>
                  <a:schemeClr val="hlink"/>
                </a:solidFill>
              </a:rPr>
              <a:t>Founded </a:t>
            </a:r>
          </a:p>
          <a:p>
            <a:pPr algn="ctr">
              <a:lnSpc>
                <a:spcPct val="90000"/>
              </a:lnSpc>
              <a:buFont typeface="Wingdings" pitchFamily="2" charset="2"/>
              <a:buNone/>
            </a:pPr>
            <a:endParaRPr lang="en-US" sz="2800" dirty="0" smtClean="0">
              <a:solidFill>
                <a:schemeClr val="hlink"/>
              </a:solidFill>
            </a:endParaRPr>
          </a:p>
          <a:p>
            <a:pPr algn="ctr">
              <a:lnSpc>
                <a:spcPct val="90000"/>
              </a:lnSpc>
              <a:buFont typeface="Wingdings" pitchFamily="2" charset="2"/>
              <a:buNone/>
            </a:pPr>
            <a:r>
              <a:rPr lang="en-US" sz="4000" dirty="0" smtClean="0">
                <a:solidFill>
                  <a:schemeClr val="hlink"/>
                </a:solidFill>
              </a:rPr>
              <a:t>Fondazione Centesimus Annus Pro Pontifice</a:t>
            </a:r>
          </a:p>
          <a:p>
            <a:pPr algn="ctr">
              <a:lnSpc>
                <a:spcPct val="90000"/>
              </a:lnSpc>
              <a:buFont typeface="Wingdings" pitchFamily="2" charset="2"/>
              <a:buNone/>
            </a:pPr>
            <a:endParaRPr lang="en-US" sz="4000" dirty="0">
              <a:solidFill>
                <a:schemeClr val="hlink"/>
              </a:solidFill>
            </a:endParaRPr>
          </a:p>
          <a:p>
            <a:pPr algn="ctr">
              <a:lnSpc>
                <a:spcPct val="90000"/>
              </a:lnSpc>
              <a:buNone/>
            </a:pPr>
            <a:r>
              <a:rPr lang="en-US" sz="4000" dirty="0">
                <a:solidFill>
                  <a:schemeClr val="hlink"/>
                </a:solidFill>
              </a:rPr>
              <a:t>June 5, 1993</a:t>
            </a:r>
          </a:p>
        </p:txBody>
      </p:sp>
    </p:spTree>
    <p:extLst>
      <p:ext uri="{BB962C8B-B14F-4D97-AF65-F5344CB8AC3E}">
        <p14:creationId xmlns:p14="http://schemas.microsoft.com/office/powerpoint/2010/main" val="14291340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626" name="Rectangle 2"/>
          <p:cNvSpPr>
            <a:spLocks noGrp="1" noChangeArrowheads="1"/>
          </p:cNvSpPr>
          <p:nvPr>
            <p:ph type="title"/>
          </p:nvPr>
        </p:nvSpPr>
        <p:spPr>
          <a:xfrm>
            <a:off x="685800" y="1030069"/>
            <a:ext cx="8239125" cy="646331"/>
          </a:xfrm>
        </p:spPr>
        <p:txBody>
          <a:bodyPr/>
          <a:lstStyle/>
          <a:p>
            <a:pPr eaLnBrk="1" hangingPunct="1"/>
            <a:r>
              <a:rPr lang="en-US" altLang="en-US" sz="3600" dirty="0">
                <a:solidFill>
                  <a:srgbClr val="003366"/>
                </a:solidFill>
              </a:rPr>
              <a:t>Evangelizing the World with CST</a:t>
            </a:r>
            <a:endParaRPr lang="en-US" altLang="en-US" dirty="0" smtClean="0">
              <a:solidFill>
                <a:schemeClr val="folHlink"/>
              </a:solidFill>
            </a:endParaRPr>
          </a:p>
        </p:txBody>
      </p:sp>
      <p:sp>
        <p:nvSpPr>
          <p:cNvPr id="410627" name="Rectangle 3"/>
          <p:cNvSpPr>
            <a:spLocks noGrp="1" noChangeArrowheads="1"/>
          </p:cNvSpPr>
          <p:nvPr>
            <p:ph type="body" idx="1"/>
          </p:nvPr>
        </p:nvSpPr>
        <p:spPr>
          <a:xfrm>
            <a:off x="762000" y="1981200"/>
            <a:ext cx="8110538" cy="4953000"/>
          </a:xfrm>
        </p:spPr>
        <p:txBody>
          <a:bodyPr/>
          <a:lstStyle/>
          <a:p>
            <a:pPr marL="0" lvl="0" indent="0" algn="ctr" eaLnBrk="1" hangingPunct="1">
              <a:buClr>
                <a:srgbClr val="9A0000"/>
              </a:buClr>
              <a:buNone/>
            </a:pPr>
            <a:r>
              <a:rPr lang="en-US" altLang="en-US" sz="4000" dirty="0">
                <a:solidFill>
                  <a:srgbClr val="002060"/>
                </a:solidFill>
              </a:rPr>
              <a:t>Saint John Paul </a:t>
            </a:r>
            <a:r>
              <a:rPr lang="en-US" altLang="en-US" sz="4000" dirty="0" smtClean="0">
                <a:solidFill>
                  <a:srgbClr val="002060"/>
                </a:solidFill>
              </a:rPr>
              <a:t>II</a:t>
            </a:r>
            <a:endParaRPr lang="en-US" altLang="en-US" sz="1600" dirty="0" smtClean="0"/>
          </a:p>
          <a:p>
            <a:pPr marL="0" lvl="0" indent="0" eaLnBrk="1" hangingPunct="1">
              <a:buClr>
                <a:srgbClr val="9A0000"/>
              </a:buClr>
              <a:buNone/>
            </a:pPr>
            <a:r>
              <a:rPr lang="en-US" altLang="en-US" sz="3600" dirty="0" smtClean="0">
                <a:solidFill>
                  <a:srgbClr val="000000"/>
                </a:solidFill>
              </a:rPr>
              <a:t>“it </a:t>
            </a:r>
            <a:r>
              <a:rPr lang="en-US" altLang="en-US" sz="3600" dirty="0">
                <a:solidFill>
                  <a:srgbClr val="000000"/>
                </a:solidFill>
              </a:rPr>
              <a:t>proclaims God and his mystery of salvation in Christ to every human being, and for that very reason reveals man to himself…in this light, and only in this light, does it concern itself with everything else</a:t>
            </a:r>
            <a:r>
              <a:rPr lang="en-US" altLang="en-US" sz="3600" dirty="0" smtClean="0">
                <a:solidFill>
                  <a:srgbClr val="000000"/>
                </a:solidFill>
              </a:rPr>
              <a:t>.”</a:t>
            </a:r>
            <a:endParaRPr lang="en-US" altLang="en-US" sz="1600" dirty="0" smtClean="0">
              <a:solidFill>
                <a:srgbClr val="000000"/>
              </a:solidFill>
            </a:endParaRPr>
          </a:p>
          <a:p>
            <a:pPr marL="0" lvl="0" indent="0" algn="r" eaLnBrk="1" hangingPunct="1">
              <a:buClr>
                <a:srgbClr val="9A0000"/>
              </a:buClr>
              <a:buNone/>
            </a:pPr>
            <a:r>
              <a:rPr lang="en-US" altLang="en-US" sz="1600" i="1" dirty="0" smtClean="0">
                <a:solidFill>
                  <a:srgbClr val="000000"/>
                </a:solidFill>
              </a:rPr>
              <a:t>Centesimus </a:t>
            </a:r>
            <a:r>
              <a:rPr lang="en-US" altLang="en-US" sz="1600" i="1" dirty="0">
                <a:solidFill>
                  <a:srgbClr val="000000"/>
                </a:solidFill>
              </a:rPr>
              <a:t>Annus</a:t>
            </a:r>
            <a:r>
              <a:rPr lang="en-US" altLang="en-US" sz="1600" dirty="0">
                <a:solidFill>
                  <a:srgbClr val="000000"/>
                </a:solidFill>
              </a:rPr>
              <a:t>,  </a:t>
            </a:r>
            <a:r>
              <a:rPr lang="en-US" altLang="en-US" sz="1600" dirty="0" smtClean="0">
                <a:solidFill>
                  <a:srgbClr val="000000"/>
                </a:solidFill>
              </a:rPr>
              <a:t>54</a:t>
            </a:r>
            <a:endParaRPr lang="en-US" altLang="en-US" sz="1600" dirty="0">
              <a:solidFill>
                <a:srgbClr val="000000"/>
              </a:solidFill>
            </a:endParaRPr>
          </a:p>
          <a:p>
            <a:pPr marL="0" lvl="0" indent="0" eaLnBrk="1" hangingPunct="1">
              <a:buClr>
                <a:srgbClr val="9A0000"/>
              </a:buClr>
              <a:buNone/>
            </a:pPr>
            <a:endParaRPr lang="en-US" altLang="en-US" sz="3600" dirty="0">
              <a:solidFill>
                <a:srgbClr val="000000"/>
              </a:solidFill>
            </a:endParaRPr>
          </a:p>
          <a:p>
            <a:pPr eaLnBrk="1" hangingPunct="1">
              <a:buFont typeface="Wingdings" pitchFamily="2" charset="2"/>
              <a:buNone/>
            </a:pPr>
            <a:endParaRPr lang="en-US" altLang="en-US" sz="1600" dirty="0"/>
          </a:p>
        </p:txBody>
      </p:sp>
    </p:spTree>
    <p:extLst>
      <p:ext uri="{BB962C8B-B14F-4D97-AF65-F5344CB8AC3E}">
        <p14:creationId xmlns:p14="http://schemas.microsoft.com/office/powerpoint/2010/main" val="2192479879"/>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10626"/>
                                        </p:tgtEl>
                                        <p:attrNameLst>
                                          <p:attrName>style.visibility</p:attrName>
                                        </p:attrNameLst>
                                      </p:cBhvr>
                                      <p:to>
                                        <p:strVal val="visible"/>
                                      </p:to>
                                    </p:set>
                                    <p:anim calcmode="lin" valueType="num">
                                      <p:cBhvr additive="base">
                                        <p:cTn id="7" dur="500" fill="hold"/>
                                        <p:tgtEl>
                                          <p:spTgt spid="410626"/>
                                        </p:tgtEl>
                                        <p:attrNameLst>
                                          <p:attrName>ppt_x</p:attrName>
                                        </p:attrNameLst>
                                      </p:cBhvr>
                                      <p:tavLst>
                                        <p:tav tm="0">
                                          <p:val>
                                            <p:strVal val="0-#ppt_w/2"/>
                                          </p:val>
                                        </p:tav>
                                        <p:tav tm="100000">
                                          <p:val>
                                            <p:strVal val="#ppt_x"/>
                                          </p:val>
                                        </p:tav>
                                      </p:tavLst>
                                    </p:anim>
                                    <p:anim calcmode="lin" valueType="num">
                                      <p:cBhvr additive="base">
                                        <p:cTn id="8" dur="500" fill="hold"/>
                                        <p:tgtEl>
                                          <p:spTgt spid="410626"/>
                                        </p:tgtEl>
                                        <p:attrNameLst>
                                          <p:attrName>ppt_y</p:attrName>
                                        </p:attrNameLst>
                                      </p:cBhvr>
                                      <p:tavLst>
                                        <p:tav tm="0">
                                          <p:val>
                                            <p:strVal val="#ppt_y"/>
                                          </p:val>
                                        </p:tav>
                                        <p:tav tm="100000">
                                          <p:val>
                                            <p:strVal val="#ppt_y"/>
                                          </p:val>
                                        </p:tav>
                                      </p:tavLst>
                                    </p:anim>
                                  </p:childTnLst>
                                </p:cTn>
                              </p:par>
                              <p:par>
                                <p:cTn id="9" presetID="9" presetClass="entr" presetSubtype="0" fill="hold" nodeType="withEffect">
                                  <p:stCondLst>
                                    <p:cond delay="0"/>
                                  </p:stCondLst>
                                  <p:childTnLst>
                                    <p:set>
                                      <p:cBhvr>
                                        <p:cTn id="10" dur="1" fill="hold">
                                          <p:stCondLst>
                                            <p:cond delay="0"/>
                                          </p:stCondLst>
                                        </p:cTn>
                                        <p:tgtEl>
                                          <p:spTgt spid="410627">
                                            <p:txEl>
                                              <p:pRg st="1" end="1"/>
                                            </p:txEl>
                                          </p:spTgt>
                                        </p:tgtEl>
                                        <p:attrNameLst>
                                          <p:attrName>style.visibility</p:attrName>
                                        </p:attrNameLst>
                                      </p:cBhvr>
                                      <p:to>
                                        <p:strVal val="visible"/>
                                      </p:to>
                                    </p:set>
                                    <p:animEffect transition="in" filter="dissolve">
                                      <p:cBhvr>
                                        <p:cTn id="11" dur="500"/>
                                        <p:tgtEl>
                                          <p:spTgt spid="410627">
                                            <p:txEl>
                                              <p:pRg st="1" end="1"/>
                                            </p:txEl>
                                          </p:spTgt>
                                        </p:tgtEl>
                                      </p:cBhvr>
                                    </p:animEffect>
                                  </p:childTnLst>
                                </p:cTn>
                              </p:par>
                              <p:par>
                                <p:cTn id="12" presetID="9" presetClass="entr" presetSubtype="0" fill="hold" nodeType="withEffect">
                                  <p:stCondLst>
                                    <p:cond delay="0"/>
                                  </p:stCondLst>
                                  <p:childTnLst>
                                    <p:set>
                                      <p:cBhvr>
                                        <p:cTn id="13" dur="1" fill="hold">
                                          <p:stCondLst>
                                            <p:cond delay="0"/>
                                          </p:stCondLst>
                                        </p:cTn>
                                        <p:tgtEl>
                                          <p:spTgt spid="410627">
                                            <p:txEl>
                                              <p:pRg st="0" end="0"/>
                                            </p:txEl>
                                          </p:spTgt>
                                        </p:tgtEl>
                                        <p:attrNameLst>
                                          <p:attrName>style.visibility</p:attrName>
                                        </p:attrNameLst>
                                      </p:cBhvr>
                                      <p:to>
                                        <p:strVal val="visible"/>
                                      </p:to>
                                    </p:set>
                                    <p:animEffect transition="in" filter="dissolve">
                                      <p:cBhvr>
                                        <p:cTn id="14" dur="500"/>
                                        <p:tgtEl>
                                          <p:spTgt spid="410627">
                                            <p:txEl>
                                              <p:pRg st="0" end="0"/>
                                            </p:txEl>
                                          </p:spTgt>
                                        </p:tgtEl>
                                      </p:cBhvr>
                                    </p:animEffect>
                                  </p:childTnLst>
                                </p:cTn>
                              </p:par>
                              <p:par>
                                <p:cTn id="15" presetID="9" presetClass="entr" presetSubtype="0" fill="hold" nodeType="withEffect">
                                  <p:stCondLst>
                                    <p:cond delay="0"/>
                                  </p:stCondLst>
                                  <p:childTnLst>
                                    <p:set>
                                      <p:cBhvr>
                                        <p:cTn id="16" dur="1" fill="hold">
                                          <p:stCondLst>
                                            <p:cond delay="0"/>
                                          </p:stCondLst>
                                        </p:cTn>
                                        <p:tgtEl>
                                          <p:spTgt spid="410627">
                                            <p:txEl>
                                              <p:pRg st="2" end="2"/>
                                            </p:txEl>
                                          </p:spTgt>
                                        </p:tgtEl>
                                        <p:attrNameLst>
                                          <p:attrName>style.visibility</p:attrName>
                                        </p:attrNameLst>
                                      </p:cBhvr>
                                      <p:to>
                                        <p:strVal val="visible"/>
                                      </p:to>
                                    </p:set>
                                    <p:animEffect transition="in" filter="dissolve">
                                      <p:cBhvr>
                                        <p:cTn id="17" dur="500"/>
                                        <p:tgtEl>
                                          <p:spTgt spid="4106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26" grpId="0"/>
    </p:bld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7714" name="Rectangle 2"/>
          <p:cNvSpPr>
            <a:spLocks noGrp="1" noChangeArrowheads="1"/>
          </p:cNvSpPr>
          <p:nvPr>
            <p:ph type="title"/>
          </p:nvPr>
        </p:nvSpPr>
        <p:spPr>
          <a:xfrm>
            <a:off x="871538" y="862013"/>
            <a:ext cx="8162925" cy="762000"/>
          </a:xfrm>
        </p:spPr>
        <p:txBody>
          <a:bodyPr/>
          <a:lstStyle/>
          <a:p>
            <a:pPr algn="ctr" eaLnBrk="1" hangingPunct="1"/>
            <a:r>
              <a:rPr lang="en-US" altLang="en-US" dirty="0" smtClean="0"/>
              <a:t>CAPP Prayer</a:t>
            </a:r>
          </a:p>
        </p:txBody>
      </p:sp>
      <p:sp>
        <p:nvSpPr>
          <p:cNvPr id="627715" name="Rectangle 3"/>
          <p:cNvSpPr>
            <a:spLocks noGrp="1" noChangeArrowheads="1"/>
          </p:cNvSpPr>
          <p:nvPr>
            <p:ph type="body" idx="1"/>
          </p:nvPr>
        </p:nvSpPr>
        <p:spPr>
          <a:xfrm>
            <a:off x="0" y="1600200"/>
            <a:ext cx="9144000" cy="5257800"/>
          </a:xfrm>
        </p:spPr>
        <p:txBody>
          <a:bodyPr/>
          <a:lstStyle/>
          <a:p>
            <a:pPr marL="0" marR="0" indent="0" algn="just">
              <a:spcBef>
                <a:spcPts val="0"/>
              </a:spcBef>
              <a:spcAft>
                <a:spcPts val="1000"/>
              </a:spcAft>
              <a:buNone/>
            </a:pPr>
            <a:r>
              <a:rPr lang="en-US" b="1" dirty="0" smtClean="0">
                <a:solidFill>
                  <a:srgbClr val="7030A0"/>
                </a:solidFill>
                <a:latin typeface="Arial Narrow" panose="020B0606020202030204" pitchFamily="34" charset="0"/>
                <a:ea typeface="Calibri"/>
                <a:cs typeface="Calibri" panose="020F0502020204030204" pitchFamily="34" charset="0"/>
              </a:rPr>
              <a:t>Loving </a:t>
            </a:r>
            <a:r>
              <a:rPr lang="en-US" b="1" dirty="0">
                <a:solidFill>
                  <a:srgbClr val="7030A0"/>
                </a:solidFill>
                <a:latin typeface="Arial Narrow" panose="020B0606020202030204" pitchFamily="34" charset="0"/>
                <a:ea typeface="Calibri"/>
                <a:cs typeface="Calibri" panose="020F0502020204030204" pitchFamily="34" charset="0"/>
              </a:rPr>
              <a:t>Father, you gather us together in this time and place. Send your Spirit to be with us and open our hearts to do your will as we make this journey, dedicated to evangelizing your Word through Catholic social teaching.  Help us with your grace to embrace this new evangelization with faith and love. May it empower us to recognize you and to bear witness to your presence in the world.  We ask this through the intercession of our founder, Saint John Paul the Great and Our Lady of Fatima, with her son Jesus Christ, </a:t>
            </a:r>
            <a:r>
              <a:rPr lang="en-US" b="1" dirty="0" smtClean="0">
                <a:solidFill>
                  <a:srgbClr val="7030A0"/>
                </a:solidFill>
                <a:latin typeface="Arial Narrow" panose="020B0606020202030204" pitchFamily="34" charset="0"/>
                <a:ea typeface="Calibri"/>
                <a:cs typeface="Calibri" panose="020F0502020204030204" pitchFamily="34" charset="0"/>
              </a:rPr>
              <a:t>our </a:t>
            </a:r>
            <a:r>
              <a:rPr lang="en-US" sz="2400" b="1" dirty="0" smtClean="0">
                <a:solidFill>
                  <a:srgbClr val="7030A0"/>
                </a:solidFill>
                <a:latin typeface="Arial Narrow" panose="020B0606020202030204" pitchFamily="34" charset="0"/>
                <a:ea typeface="Calibri"/>
                <a:cs typeface="Calibri" panose="020F0502020204030204" pitchFamily="34" charset="0"/>
              </a:rPr>
              <a:t>Lord</a:t>
            </a:r>
            <a:r>
              <a:rPr lang="en-US" sz="2400" b="1" dirty="0">
                <a:solidFill>
                  <a:srgbClr val="7030A0"/>
                </a:solidFill>
                <a:latin typeface="Arial Narrow" panose="020B0606020202030204" pitchFamily="34" charset="0"/>
                <a:ea typeface="Calibri"/>
                <a:cs typeface="Calibri" panose="020F0502020204030204" pitchFamily="34" charset="0"/>
              </a:rPr>
              <a:t>. </a:t>
            </a:r>
            <a:r>
              <a:rPr lang="en-US" sz="2400" b="1" dirty="0" smtClean="0">
                <a:solidFill>
                  <a:srgbClr val="7030A0"/>
                </a:solidFill>
                <a:latin typeface="Arial Narrow" panose="020B0606020202030204" pitchFamily="34" charset="0"/>
                <a:ea typeface="Calibri"/>
                <a:cs typeface="Calibri" panose="020F0502020204030204" pitchFamily="34" charset="0"/>
              </a:rPr>
              <a:t>  Amen</a:t>
            </a:r>
            <a:r>
              <a:rPr lang="en-US" sz="2400" b="1" dirty="0">
                <a:solidFill>
                  <a:srgbClr val="7030A0"/>
                </a:solidFill>
                <a:latin typeface="Arial Narrow" panose="020B0606020202030204" pitchFamily="34" charset="0"/>
                <a:ea typeface="Calibri"/>
                <a:cs typeface="Calibri" panose="020F0502020204030204" pitchFamily="34" charset="0"/>
              </a:rPr>
              <a:t>. </a:t>
            </a:r>
            <a:endParaRPr lang="en-US" b="1" dirty="0">
              <a:solidFill>
                <a:srgbClr val="7030A0"/>
              </a:solidFill>
              <a:latin typeface="Arial Narrow" panose="020B0606020202030204" pitchFamily="34" charset="0"/>
              <a:ea typeface="Calibri"/>
              <a:cs typeface="Calibri" panose="020F0502020204030204" pitchFamily="34" charset="0"/>
            </a:endParaRPr>
          </a:p>
          <a:p>
            <a:pPr marL="0" indent="0" eaLnBrk="1" hangingPunct="1">
              <a:buNone/>
            </a:pPr>
            <a:endParaRPr lang="en-US" altLang="en-US" b="1" dirty="0" smtClean="0"/>
          </a:p>
        </p:txBody>
      </p:sp>
    </p:spTree>
    <p:extLst>
      <p:ext uri="{BB962C8B-B14F-4D97-AF65-F5344CB8AC3E}">
        <p14:creationId xmlns:p14="http://schemas.microsoft.com/office/powerpoint/2010/main" val="1571658025"/>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ctrTitle"/>
          </p:nvPr>
        </p:nvSpPr>
        <p:spPr>
          <a:xfrm>
            <a:off x="0" y="609600"/>
            <a:ext cx="9067800" cy="1995488"/>
          </a:xfrm>
        </p:spPr>
        <p:txBody>
          <a:bodyPr/>
          <a:lstStyle/>
          <a:p>
            <a:r>
              <a:rPr lang="en-US" sz="4000" dirty="0" smtClean="0"/>
              <a:t>Centesimus Annus Pro Pontifice </a:t>
            </a:r>
            <a:endParaRPr lang="en-US" sz="4000" dirty="0"/>
          </a:p>
        </p:txBody>
      </p:sp>
      <p:sp>
        <p:nvSpPr>
          <p:cNvPr id="230403" name="Rectangle 3"/>
          <p:cNvSpPr>
            <a:spLocks noGrp="1" noChangeArrowheads="1"/>
          </p:cNvSpPr>
          <p:nvPr>
            <p:ph type="subTitle" idx="1"/>
          </p:nvPr>
        </p:nvSpPr>
        <p:spPr>
          <a:xfrm>
            <a:off x="762000" y="2971800"/>
            <a:ext cx="7713662" cy="3886200"/>
          </a:xfrm>
        </p:spPr>
        <p:txBody>
          <a:bodyPr/>
          <a:lstStyle/>
          <a:p>
            <a:pPr lvl="0" algn="ctr">
              <a:buClr>
                <a:srgbClr val="9A0000"/>
              </a:buClr>
            </a:pPr>
            <a:r>
              <a:rPr lang="en-US" sz="4000" b="1" dirty="0">
                <a:solidFill>
                  <a:schemeClr val="tx2">
                    <a:lumMod val="75000"/>
                  </a:schemeClr>
                </a:solidFill>
              </a:rPr>
              <a:t>Evangelizing the World with Catholic Social Teaching:</a:t>
            </a:r>
            <a:br>
              <a:rPr lang="en-US" sz="4000" b="1" dirty="0">
                <a:solidFill>
                  <a:schemeClr val="tx2">
                    <a:lumMod val="75000"/>
                  </a:schemeClr>
                </a:solidFill>
              </a:rPr>
            </a:br>
            <a:r>
              <a:rPr lang="en-US" sz="4000" b="1" dirty="0">
                <a:solidFill>
                  <a:schemeClr val="tx2">
                    <a:lumMod val="75000"/>
                  </a:schemeClr>
                </a:solidFill>
              </a:rPr>
              <a:t/>
            </a:r>
            <a:br>
              <a:rPr lang="en-US" sz="4000" b="1" dirty="0">
                <a:solidFill>
                  <a:schemeClr val="tx2">
                    <a:lumMod val="75000"/>
                  </a:schemeClr>
                </a:solidFill>
              </a:rPr>
            </a:br>
            <a:r>
              <a:rPr lang="en-US" sz="4000" b="1" dirty="0">
                <a:solidFill>
                  <a:schemeClr val="tx2">
                    <a:lumMod val="75000"/>
                  </a:schemeClr>
                </a:solidFill>
              </a:rPr>
              <a:t>A Lay Imperative</a:t>
            </a:r>
          </a:p>
        </p:txBody>
      </p:sp>
      <p:pic>
        <p:nvPicPr>
          <p:cNvPr id="4099" name="Picture 3" descr="C:\Users\Owner\Desktop\New Image.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82796" y="914400"/>
            <a:ext cx="978408" cy="950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1696009"/>
      </p:ext>
    </p:extLst>
  </p:cSld>
  <p:clrMapOvr>
    <a:masterClrMapping/>
  </p:clrMapOvr>
  <p:timing>
    <p:tnLst>
      <p:par>
        <p:cTn id="1" dur="indefinite" restart="never" nodeType="tmRoot"/>
      </p:par>
    </p:tnLst>
    <p:bldLst>
      <p:bldP spid="230402" grpId="0" autoUpdateAnimBg="0"/>
      <p:bldP spid="230403" grpId="0" build="p" autoUpdateAnimBg="0" advAuto="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9762" name="Rectangle 2"/>
          <p:cNvSpPr>
            <a:spLocks noGrp="1" noChangeArrowheads="1"/>
          </p:cNvSpPr>
          <p:nvPr>
            <p:ph type="title"/>
          </p:nvPr>
        </p:nvSpPr>
        <p:spPr>
          <a:xfrm>
            <a:off x="871538" y="977682"/>
            <a:ext cx="8162925" cy="646331"/>
          </a:xfrm>
        </p:spPr>
        <p:txBody>
          <a:bodyPr/>
          <a:lstStyle/>
          <a:p>
            <a:pPr eaLnBrk="1" hangingPunct="1"/>
            <a:r>
              <a:rPr lang="en-US" altLang="en-US" sz="3600" dirty="0">
                <a:solidFill>
                  <a:srgbClr val="003366"/>
                </a:solidFill>
              </a:rPr>
              <a:t>Evangelizing the World with CST</a:t>
            </a:r>
            <a:endParaRPr lang="en-US" altLang="en-US" i="1" dirty="0" smtClean="0"/>
          </a:p>
        </p:txBody>
      </p:sp>
      <p:sp>
        <p:nvSpPr>
          <p:cNvPr id="629763" name="Rectangle 3"/>
          <p:cNvSpPr>
            <a:spLocks noGrp="1" noChangeArrowheads="1"/>
          </p:cNvSpPr>
          <p:nvPr>
            <p:ph type="body" idx="1"/>
          </p:nvPr>
        </p:nvSpPr>
        <p:spPr/>
        <p:txBody>
          <a:bodyPr/>
          <a:lstStyle/>
          <a:p>
            <a:pPr eaLnBrk="1" hangingPunct="1">
              <a:buFont typeface="Wingdings" pitchFamily="2" charset="2"/>
              <a:buChar char="v"/>
            </a:pPr>
            <a:endParaRPr lang="en-US" altLang="en-US" smtClean="0"/>
          </a:p>
          <a:p>
            <a:pPr eaLnBrk="1" hangingPunct="1">
              <a:buFont typeface="Wingdings" pitchFamily="2" charset="2"/>
              <a:buChar char="v"/>
            </a:pPr>
            <a:endParaRPr lang="en-US" altLang="en-US" sz="4800" b="1" smtClean="0">
              <a:solidFill>
                <a:schemeClr val="folHlink"/>
              </a:solidFill>
            </a:endParaRPr>
          </a:p>
        </p:txBody>
      </p:sp>
      <p:sp>
        <p:nvSpPr>
          <p:cNvPr id="629764" name="Rectangle 4"/>
          <p:cNvSpPr>
            <a:spLocks noChangeArrowheads="1"/>
          </p:cNvSpPr>
          <p:nvPr/>
        </p:nvSpPr>
        <p:spPr bwMode="auto">
          <a:xfrm>
            <a:off x="1066800" y="2362200"/>
            <a:ext cx="6985000" cy="210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fontAlgn="base" hangingPunct="1">
              <a:spcBef>
                <a:spcPct val="0"/>
              </a:spcBef>
              <a:spcAft>
                <a:spcPct val="0"/>
              </a:spcAft>
            </a:pPr>
            <a:r>
              <a:rPr lang="en-US" altLang="en-US" sz="4400" b="0">
                <a:solidFill>
                  <a:srgbClr val="003366"/>
                </a:solidFill>
                <a:latin typeface="Verdana" pitchFamily="34" charset="0"/>
              </a:rPr>
              <a:t>Catholic Social Teaching</a:t>
            </a:r>
            <a:r>
              <a:rPr lang="en-US" altLang="en-US" sz="4400" b="0">
                <a:solidFill>
                  <a:srgbClr val="000000"/>
                </a:solidFill>
                <a:latin typeface="Verdana" pitchFamily="34" charset="0"/>
              </a:rPr>
              <a:t/>
            </a:r>
            <a:br>
              <a:rPr lang="en-US" altLang="en-US" sz="4400" b="0">
                <a:solidFill>
                  <a:srgbClr val="000000"/>
                </a:solidFill>
                <a:latin typeface="Verdana" pitchFamily="34" charset="0"/>
              </a:rPr>
            </a:br>
            <a:r>
              <a:rPr lang="en-US" altLang="en-US" sz="4400" b="0">
                <a:solidFill>
                  <a:srgbClr val="003366"/>
                </a:solidFill>
                <a:latin typeface="Verdana" pitchFamily="34" charset="0"/>
              </a:rPr>
              <a:t/>
            </a:r>
            <a:br>
              <a:rPr lang="en-US" altLang="en-US" sz="4400" b="0">
                <a:solidFill>
                  <a:srgbClr val="003366"/>
                </a:solidFill>
                <a:latin typeface="Verdana" pitchFamily="34" charset="0"/>
              </a:rPr>
            </a:br>
            <a:r>
              <a:rPr lang="en-US" altLang="en-US" sz="4400" b="0">
                <a:solidFill>
                  <a:srgbClr val="9A0000"/>
                </a:solidFill>
                <a:latin typeface="Verdana" pitchFamily="34" charset="0"/>
              </a:rPr>
              <a:t>Social Contract Theory</a:t>
            </a:r>
          </a:p>
        </p:txBody>
      </p:sp>
    </p:spTree>
    <p:extLst>
      <p:ext uri="{BB962C8B-B14F-4D97-AF65-F5344CB8AC3E}">
        <p14:creationId xmlns:p14="http://schemas.microsoft.com/office/powerpoint/2010/main" val="8311941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nodePh="1">
                                  <p:stCondLst>
                                    <p:cond delay="0"/>
                                  </p:stCondLst>
                                  <p:endCondLst>
                                    <p:cond evt="begin" delay="0">
                                      <p:tn val="5"/>
                                    </p:cond>
                                  </p:endCondLst>
                                  <p:childTnLst>
                                    <p:set>
                                      <p:cBhvr>
                                        <p:cTn id="6" dur="1" fill="hold">
                                          <p:stCondLst>
                                            <p:cond delay="0"/>
                                          </p:stCondLst>
                                        </p:cTn>
                                        <p:tgtEl>
                                          <p:spTgt spid="629763">
                                            <p:txEl>
                                              <p:pRg st="0" end="0"/>
                                            </p:txEl>
                                          </p:spTgt>
                                        </p:tgtEl>
                                        <p:attrNameLst>
                                          <p:attrName>style.visibility</p:attrName>
                                        </p:attrNameLst>
                                      </p:cBhvr>
                                      <p:to>
                                        <p:strVal val="visible"/>
                                      </p:to>
                                    </p:set>
                                    <p:anim calcmode="lin" valueType="num">
                                      <p:cBhvr additive="base">
                                        <p:cTn id="7" dur="500" fill="hold"/>
                                        <p:tgtEl>
                                          <p:spTgt spid="62976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2976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629762"/>
                                        </p:tgtEl>
                                        <p:attrNameLst>
                                          <p:attrName>style.visibility</p:attrName>
                                        </p:attrNameLst>
                                      </p:cBhvr>
                                      <p:to>
                                        <p:strVal val="visible"/>
                                      </p:to>
                                    </p:set>
                                    <p:anim calcmode="lin" valueType="num">
                                      <p:cBhvr additive="base">
                                        <p:cTn id="11" dur="500" fill="hold"/>
                                        <p:tgtEl>
                                          <p:spTgt spid="629762"/>
                                        </p:tgtEl>
                                        <p:attrNameLst>
                                          <p:attrName>ppt_x</p:attrName>
                                        </p:attrNameLst>
                                      </p:cBhvr>
                                      <p:tavLst>
                                        <p:tav tm="0">
                                          <p:val>
                                            <p:strVal val="0-#ppt_w/2"/>
                                          </p:val>
                                        </p:tav>
                                        <p:tav tm="100000">
                                          <p:val>
                                            <p:strVal val="#ppt_x"/>
                                          </p:val>
                                        </p:tav>
                                      </p:tavLst>
                                    </p:anim>
                                    <p:anim calcmode="lin" valueType="num">
                                      <p:cBhvr additive="base">
                                        <p:cTn id="12" dur="500" fill="hold"/>
                                        <p:tgtEl>
                                          <p:spTgt spid="629762"/>
                                        </p:tgtEl>
                                        <p:attrNameLst>
                                          <p:attrName>ppt_y</p:attrName>
                                        </p:attrNameLst>
                                      </p:cBhvr>
                                      <p:tavLst>
                                        <p:tav tm="0">
                                          <p:val>
                                            <p:strVal val="#ppt_y"/>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29764">
                                            <p:txEl>
                                              <p:pRg st="0" end="0"/>
                                            </p:txEl>
                                          </p:spTgt>
                                        </p:tgtEl>
                                        <p:attrNameLst>
                                          <p:attrName>style.visibility</p:attrName>
                                        </p:attrNameLst>
                                      </p:cBhvr>
                                      <p:to>
                                        <p:strVal val="visible"/>
                                      </p:to>
                                    </p:set>
                                    <p:anim calcmode="lin" valueType="num">
                                      <p:cBhvr additive="base">
                                        <p:cTn id="15" dur="500" fill="hold"/>
                                        <p:tgtEl>
                                          <p:spTgt spid="629764">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2976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9762" grpId="0"/>
      <p:bldP spid="629763" grpId="0" build="p" autoUpdateAnimBg="0" advAuto="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1810" name="Rectangle 2"/>
          <p:cNvSpPr>
            <a:spLocks noGrp="1" noChangeArrowheads="1"/>
          </p:cNvSpPr>
          <p:nvPr>
            <p:ph type="title"/>
          </p:nvPr>
        </p:nvSpPr>
        <p:spPr>
          <a:xfrm>
            <a:off x="871538" y="977682"/>
            <a:ext cx="8162925" cy="646331"/>
          </a:xfrm>
        </p:spPr>
        <p:txBody>
          <a:bodyPr/>
          <a:lstStyle/>
          <a:p>
            <a:pPr eaLnBrk="1" hangingPunct="1"/>
            <a:r>
              <a:rPr lang="en-US" altLang="en-US" sz="3600" dirty="0">
                <a:solidFill>
                  <a:srgbClr val="003366"/>
                </a:solidFill>
              </a:rPr>
              <a:t>Evangelizing the World with CST</a:t>
            </a:r>
            <a:endParaRPr lang="en-US" altLang="en-US" dirty="0" smtClean="0"/>
          </a:p>
        </p:txBody>
      </p:sp>
      <p:sp>
        <p:nvSpPr>
          <p:cNvPr id="157699" name="Rectangle 3"/>
          <p:cNvSpPr>
            <a:spLocks noGrp="1" noChangeArrowheads="1"/>
          </p:cNvSpPr>
          <p:nvPr>
            <p:ph type="body" idx="1"/>
          </p:nvPr>
        </p:nvSpPr>
        <p:spPr/>
        <p:txBody>
          <a:bodyPr/>
          <a:lstStyle/>
          <a:p>
            <a:pPr eaLnBrk="1" hangingPunct="1">
              <a:buFont typeface="Wingdings" pitchFamily="2" charset="2"/>
              <a:buNone/>
            </a:pPr>
            <a:endParaRPr lang="en-US" altLang="en-US" smtClean="0">
              <a:solidFill>
                <a:schemeClr val="hlink"/>
              </a:solidFill>
            </a:endParaRPr>
          </a:p>
          <a:p>
            <a:pPr eaLnBrk="1" hangingPunct="1">
              <a:buFont typeface="Wingdings" pitchFamily="2" charset="2"/>
              <a:buNone/>
            </a:pPr>
            <a:endParaRPr lang="en-US" altLang="en-US" smtClean="0">
              <a:solidFill>
                <a:schemeClr val="hlink"/>
              </a:solidFill>
            </a:endParaRPr>
          </a:p>
          <a:p>
            <a:pPr algn="ctr" eaLnBrk="1" hangingPunct="1">
              <a:spcBef>
                <a:spcPct val="0"/>
              </a:spcBef>
              <a:buClrTx/>
              <a:buSzTx/>
              <a:buFontTx/>
              <a:buNone/>
            </a:pPr>
            <a:r>
              <a:rPr lang="en-US" altLang="en-US" sz="4400" smtClean="0">
                <a:solidFill>
                  <a:schemeClr val="tx2"/>
                </a:solidFill>
              </a:rPr>
              <a:t>Catholic Social Teaching =</a:t>
            </a:r>
          </a:p>
          <a:p>
            <a:pPr algn="ctr" eaLnBrk="1" hangingPunct="1">
              <a:spcBef>
                <a:spcPct val="0"/>
              </a:spcBef>
              <a:buClrTx/>
              <a:buSzTx/>
              <a:buFontTx/>
              <a:buNone/>
            </a:pPr>
            <a:endParaRPr lang="en-US" altLang="en-US" sz="4400" smtClean="0">
              <a:solidFill>
                <a:schemeClr val="tx2"/>
              </a:solidFill>
            </a:endParaRPr>
          </a:p>
          <a:p>
            <a:pPr algn="ctr" eaLnBrk="1" hangingPunct="1">
              <a:spcBef>
                <a:spcPct val="0"/>
              </a:spcBef>
              <a:buClrTx/>
              <a:buSzTx/>
              <a:buFontTx/>
              <a:buNone/>
            </a:pPr>
            <a:r>
              <a:rPr lang="en-US" altLang="en-US" sz="5400" smtClean="0">
                <a:solidFill>
                  <a:schemeClr val="tx2"/>
                </a:solidFill>
              </a:rPr>
              <a:t>Christian Teaching</a:t>
            </a:r>
            <a:endParaRPr lang="en-US" altLang="en-US" sz="4800" smtClean="0">
              <a:solidFill>
                <a:schemeClr val="hlink"/>
              </a:solidFill>
            </a:endParaRPr>
          </a:p>
          <a:p>
            <a:pPr eaLnBrk="1" hangingPunct="1">
              <a:buFont typeface="Wingdings" pitchFamily="2" charset="2"/>
              <a:buNone/>
            </a:pPr>
            <a:endParaRPr lang="en-US" altLang="en-US" smtClean="0">
              <a:solidFill>
                <a:schemeClr val="hlink"/>
              </a:solidFill>
            </a:endParaRPr>
          </a:p>
        </p:txBody>
      </p:sp>
    </p:spTree>
    <p:extLst>
      <p:ext uri="{BB962C8B-B14F-4D97-AF65-F5344CB8AC3E}">
        <p14:creationId xmlns:p14="http://schemas.microsoft.com/office/powerpoint/2010/main" val="32038422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31810"/>
                                        </p:tgtEl>
                                        <p:attrNameLst>
                                          <p:attrName>style.visibility</p:attrName>
                                        </p:attrNameLst>
                                      </p:cBhvr>
                                      <p:to>
                                        <p:strVal val="visible"/>
                                      </p:to>
                                    </p:set>
                                    <p:anim calcmode="lin" valueType="num">
                                      <p:cBhvr additive="base">
                                        <p:cTn id="7" dur="500" fill="hold"/>
                                        <p:tgtEl>
                                          <p:spTgt spid="631810"/>
                                        </p:tgtEl>
                                        <p:attrNameLst>
                                          <p:attrName>ppt_x</p:attrName>
                                        </p:attrNameLst>
                                      </p:cBhvr>
                                      <p:tavLst>
                                        <p:tav tm="0">
                                          <p:val>
                                            <p:strVal val="0-#ppt_w/2"/>
                                          </p:val>
                                        </p:tav>
                                        <p:tav tm="100000">
                                          <p:val>
                                            <p:strVal val="#ppt_x"/>
                                          </p:val>
                                        </p:tav>
                                      </p:tavLst>
                                    </p:anim>
                                    <p:anim calcmode="lin" valueType="num">
                                      <p:cBhvr additive="base">
                                        <p:cTn id="8" dur="500" fill="hold"/>
                                        <p:tgtEl>
                                          <p:spTgt spid="6318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1810" grpId="0"/>
    </p:bldLst>
  </p:timing>
</p:sld>
</file>

<file path=ppt/theme/theme1.xml><?xml version="1.0" encoding="utf-8"?>
<a:theme xmlns:a="http://schemas.openxmlformats.org/drawingml/2006/main"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Bold Stripe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Bold Stripes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Bold Stripes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Bold Stripes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Bold Stripe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old Stripes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Bold Stripes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Bold Stripes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Bold Stripe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old Stripes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Bold Stripes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Bold Stripes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1920</TotalTime>
  <Words>2228</Words>
  <Application>Microsoft Office PowerPoint</Application>
  <PresentationFormat>Presentazione su schermo (4:3)</PresentationFormat>
  <Paragraphs>410</Paragraphs>
  <Slides>71</Slides>
  <Notes>70</Notes>
  <HiddenSlides>0</HiddenSlides>
  <MMClips>0</MMClips>
  <ScaleCrop>false</ScaleCrop>
  <HeadingPairs>
    <vt:vector size="6" baseType="variant">
      <vt:variant>
        <vt:lpstr>Caratteri utilizzati</vt:lpstr>
      </vt:variant>
      <vt:variant>
        <vt:i4>6</vt:i4>
      </vt:variant>
      <vt:variant>
        <vt:lpstr>Tema</vt:lpstr>
      </vt:variant>
      <vt:variant>
        <vt:i4>3</vt:i4>
      </vt:variant>
      <vt:variant>
        <vt:lpstr>Titoli diapositive</vt:lpstr>
      </vt:variant>
      <vt:variant>
        <vt:i4>71</vt:i4>
      </vt:variant>
    </vt:vector>
  </HeadingPairs>
  <TitlesOfParts>
    <vt:vector size="80" baseType="lpstr">
      <vt:lpstr>Arial</vt:lpstr>
      <vt:lpstr>Arial Narrow</vt:lpstr>
      <vt:lpstr>Calibri</vt:lpstr>
      <vt:lpstr>Times New Roman</vt:lpstr>
      <vt:lpstr>Verdana</vt:lpstr>
      <vt:lpstr>Wingdings</vt:lpstr>
      <vt:lpstr>Bold Stripes</vt:lpstr>
      <vt:lpstr>1_Bold Stripes</vt:lpstr>
      <vt:lpstr>3_Bold Stripes</vt:lpstr>
      <vt:lpstr>Centesimus Annus Pro Pontifice </vt:lpstr>
      <vt:lpstr>Evangelizing the World with CST</vt:lpstr>
      <vt:lpstr>Evangelizing the World with CST</vt:lpstr>
      <vt:lpstr>Evangelizing the World with CST</vt:lpstr>
      <vt:lpstr>  Evangelizing the World with Catholic Social Teaching:  A Lay Imperative </vt:lpstr>
      <vt:lpstr>Evangelizing the World with CST</vt:lpstr>
      <vt:lpstr>Evangelizing the World with CST</vt:lpstr>
      <vt:lpstr>Evangelizing the World with CST</vt:lpstr>
      <vt:lpstr>Evangelizing the World with CST</vt:lpstr>
      <vt:lpstr>Evangelizing the World with CST</vt:lpstr>
      <vt:lpstr>CST KEY PRINCIPLES</vt:lpstr>
      <vt:lpstr>Presentazione standard di PowerPoint</vt:lpstr>
      <vt:lpstr>CHALLENGE</vt:lpstr>
      <vt:lpstr>CHALLENGE</vt:lpstr>
      <vt:lpstr>Challenge</vt:lpstr>
      <vt:lpstr>CHALLENGE</vt:lpstr>
      <vt:lpstr>Challenge</vt:lpstr>
      <vt:lpstr>Challenge</vt:lpstr>
      <vt:lpstr>Challenge</vt:lpstr>
      <vt:lpstr>CHALLENGE</vt:lpstr>
      <vt:lpstr>CHALLENGE</vt:lpstr>
      <vt:lpstr>CHALLENGE</vt:lpstr>
      <vt:lpstr>  Evangelizing the World with Catholic Social Teaching:  A Lay Imperative </vt:lpstr>
      <vt:lpstr>HUMAN DIGNITY     </vt:lpstr>
      <vt:lpstr>      </vt:lpstr>
      <vt:lpstr>Correct Understanding of The Human Person</vt:lpstr>
      <vt:lpstr>Correct Understanding of The Human Person</vt:lpstr>
      <vt:lpstr>Principle of CST</vt:lpstr>
      <vt:lpstr>SOLIDARITY</vt:lpstr>
      <vt:lpstr>SOLIDARITY</vt:lpstr>
      <vt:lpstr>SOLIDARITY</vt:lpstr>
      <vt:lpstr>SOLIDARITY</vt:lpstr>
      <vt:lpstr>Principle of CST</vt:lpstr>
      <vt:lpstr>SUBSIDIARITY</vt:lpstr>
      <vt:lpstr>SUBSIDIARITY</vt:lpstr>
      <vt:lpstr>SUBSIDIARITY</vt:lpstr>
      <vt:lpstr>Principle of CST</vt:lpstr>
      <vt:lpstr>The 3 Key Principles of CST</vt:lpstr>
      <vt:lpstr>Catholic Social Teaching</vt:lpstr>
      <vt:lpstr>Catholic Social Teaching</vt:lpstr>
      <vt:lpstr>Catholic Social Teaching</vt:lpstr>
      <vt:lpstr>Presentazione standard di PowerPoint</vt:lpstr>
      <vt:lpstr>     What Must I Do?   Evangelizing the World with Catholic Social Teaching:  A Lay Imperative </vt:lpstr>
      <vt:lpstr>Evangelizing the World with CST</vt:lpstr>
      <vt:lpstr>Evangelizing the World with CST</vt:lpstr>
      <vt:lpstr>Evangelizing the World with CST</vt:lpstr>
      <vt:lpstr>Evangelizing the World with CST</vt:lpstr>
      <vt:lpstr>Evangelizing the World with CST</vt:lpstr>
      <vt:lpstr>Evangelizing the World with CST</vt:lpstr>
      <vt:lpstr>Catholic Social Teaching</vt:lpstr>
      <vt:lpstr>Catholic Social Teaching</vt:lpstr>
      <vt:lpstr>Catholic Social Teaching</vt:lpstr>
      <vt:lpstr>Catholic Social Teaching</vt:lpstr>
      <vt:lpstr>Catholic Social Teaching</vt:lpstr>
      <vt:lpstr>Catholic Social Teaching</vt:lpstr>
      <vt:lpstr>Evangelizing the World with CST</vt:lpstr>
      <vt:lpstr>Evangelizing the World with CST</vt:lpstr>
      <vt:lpstr>Evangelizing the World with CST</vt:lpstr>
      <vt:lpstr>Evangelizing the World with CST</vt:lpstr>
      <vt:lpstr>Evangelizing the World with CST</vt:lpstr>
      <vt:lpstr>Evangelizing the World with CST</vt:lpstr>
      <vt:lpstr>Centesimus Annus – Pro Pontifice</vt:lpstr>
      <vt:lpstr>How do I do this?</vt:lpstr>
      <vt:lpstr>How do I do this? Faith First </vt:lpstr>
      <vt:lpstr>How do I do this? Faith First </vt:lpstr>
      <vt:lpstr>How do I do this?</vt:lpstr>
      <vt:lpstr> Pope Saint John Paul II</vt:lpstr>
      <vt:lpstr>Pope Saint John Paul II</vt:lpstr>
      <vt:lpstr> Pope Saint John Paul II</vt:lpstr>
      <vt:lpstr>CAPP Prayer</vt:lpstr>
      <vt:lpstr>Centesimus Annus Pro Pontifice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Evangelizing the World with Catholic Social Teaching:  A Lay Imperative</dc:title>
  <dc:creator>Bob</dc:creator>
  <cp:lastModifiedBy>User</cp:lastModifiedBy>
  <cp:revision>38</cp:revision>
  <dcterms:created xsi:type="dcterms:W3CDTF">2018-05-16T19:00:39Z</dcterms:created>
  <dcterms:modified xsi:type="dcterms:W3CDTF">2018-05-23T07:51:23Z</dcterms:modified>
</cp:coreProperties>
</file>