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9" r:id="rId4"/>
    <p:sldId id="256" r:id="rId5"/>
    <p:sldId id="257" r:id="rId6"/>
    <p:sldId id="262" r:id="rId7"/>
    <p:sldId id="264" r:id="rId8"/>
    <p:sldId id="258" r:id="rId9"/>
    <p:sldId id="263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2508F-F91C-449F-9280-9D09412367E5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E11B4-04C5-4BC1-B69A-9813051C3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42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E11B4-04C5-4BC1-B69A-9813051C3F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2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E11B4-04C5-4BC1-B69A-9813051C3FD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39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6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85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0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80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46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93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1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22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8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68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67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2000" t="91000" r="1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CDA0-80E0-4F15-B958-E9AB3BA25468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66501-B211-4E0E-B998-7466BC1684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13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Scuola, trasformazione tecnologica e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Lavoro intellettuale e lavoro manuale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Professioni di domani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8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del web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 cambiamenti introdotti dal web sono paragonabili alla scoperta del fuoco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fenomeno web è talmente potente che l’uomo non riesce a gestirlo, figuriamoci i ragazzi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Non va censurato, ma compreso per poterlo gestire.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87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Huffington</a:t>
            </a:r>
            <a:r>
              <a:rPr lang="it-IT" dirty="0" smtClean="0"/>
              <a:t> post</a:t>
            </a:r>
          </a:p>
          <a:p>
            <a:endParaRPr lang="it-IT" dirty="0" smtClean="0"/>
          </a:p>
          <a:p>
            <a:r>
              <a:rPr lang="it-IT" dirty="0" smtClean="0"/>
              <a:t>La logica con cui funzionano i social, si rischia di vivere dentro una bolla dove non entrano novità, ci si aliena, ci si sterilizza</a:t>
            </a:r>
          </a:p>
          <a:p>
            <a:endParaRPr lang="it-IT" dirty="0" smtClean="0"/>
          </a:p>
          <a:p>
            <a:r>
              <a:rPr lang="it-IT" dirty="0" smtClean="0"/>
              <a:t>Diventa tutto superficiale, tutto veloce, tutto facile, la fatica non esiste più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6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dove ripartire?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Dalla famiglia, tutto il modello economico e sociale trae linfa da li. Non c’è altro posto. Distruggi la famiglia e, pian piano, si sfalda tutto.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HIGH SKILLS e DIGITAL SKILLS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SOFT SKILLS and NON COGNITIVE SKILLS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7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ANALFABETISMO FUNZIONALE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				Capacità di comprendere </a:t>
            </a:r>
          </a:p>
          <a:p>
            <a:pPr marL="0" indent="0">
              <a:buNone/>
            </a:pPr>
            <a:r>
              <a:rPr lang="it-IT" dirty="0" smtClean="0"/>
              <a:t>				ciò che si legge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				Dati OCSE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6141" r="57225" b="2721"/>
          <a:stretch/>
        </p:blipFill>
        <p:spPr bwMode="auto">
          <a:xfrm>
            <a:off x="395536" y="1340768"/>
            <a:ext cx="32190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4" y="25985"/>
            <a:ext cx="8717524" cy="6153547"/>
          </a:xfrm>
        </p:spPr>
      </p:pic>
    </p:spTree>
    <p:extLst>
      <p:ext uri="{BB962C8B-B14F-4D97-AF65-F5344CB8AC3E}">
        <p14:creationId xmlns:p14="http://schemas.microsoft.com/office/powerpoint/2010/main" val="14798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basato sulla crescita</a:t>
            </a:r>
            <a:endParaRPr lang="it-IT" dirty="0"/>
          </a:p>
        </p:txBody>
      </p:sp>
      <p:pic>
        <p:nvPicPr>
          <p:cNvPr id="6146" name="Picture 2" descr="C:\Users\federico.pendin\Downloads\spira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5470" r="14043" b="31251"/>
          <a:stretch/>
        </p:blipFill>
        <p:spPr bwMode="auto">
          <a:xfrm>
            <a:off x="486966" y="1700808"/>
            <a:ext cx="8189490" cy="36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156</Words>
  <Application>Microsoft Office PowerPoint</Application>
  <PresentationFormat>Presentazione su schermo (4:3)</PresentationFormat>
  <Paragraphs>37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Scuola, trasformazione tecnologica e lavoro</vt:lpstr>
      <vt:lpstr>Competenze</vt:lpstr>
      <vt:lpstr>ANALFABETISMO FUNZIONALE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mercato basato sulla crescita</vt:lpstr>
      <vt:lpstr>La rivoluzione del web</vt:lpstr>
      <vt:lpstr>Esempi</vt:lpstr>
      <vt:lpstr>Da dove ripartire?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Pendin</dc:creator>
  <cp:lastModifiedBy>User</cp:lastModifiedBy>
  <cp:revision>8</cp:revision>
  <cp:lastPrinted>2018-10-05T16:20:50Z</cp:lastPrinted>
  <dcterms:created xsi:type="dcterms:W3CDTF">2018-10-05T15:09:20Z</dcterms:created>
  <dcterms:modified xsi:type="dcterms:W3CDTF">2018-10-31T14:48:44Z</dcterms:modified>
</cp:coreProperties>
</file>