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3"/>
  </p:notesMasterIdLst>
  <p:sldIdLst>
    <p:sldId id="303" r:id="rId3"/>
    <p:sldId id="322" r:id="rId4"/>
    <p:sldId id="324" r:id="rId5"/>
    <p:sldId id="256" r:id="rId6"/>
    <p:sldId id="309" r:id="rId7"/>
    <p:sldId id="307" r:id="rId8"/>
    <p:sldId id="325" r:id="rId9"/>
    <p:sldId id="314" r:id="rId10"/>
    <p:sldId id="323" r:id="rId11"/>
    <p:sldId id="321" r:id="rId12"/>
  </p:sldIdLst>
  <p:sldSz cx="18288000" cy="10288588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W22" id="{08ABF204-A70F-44E7-B778-A1249B758F1A}">
          <p14:sldIdLst>
            <p14:sldId id="303"/>
            <p14:sldId id="322"/>
            <p14:sldId id="324"/>
            <p14:sldId id="256"/>
            <p14:sldId id="309"/>
            <p14:sldId id="307"/>
            <p14:sldId id="325"/>
            <p14:sldId id="314"/>
            <p14:sldId id="323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500D"/>
    <a:srgbClr val="800000"/>
    <a:srgbClr val="777777"/>
    <a:srgbClr val="3366FF"/>
    <a:srgbClr val="FF3399"/>
    <a:srgbClr val="FFCB37"/>
    <a:srgbClr val="F7B807"/>
    <a:srgbClr val="CC6600"/>
    <a:srgbClr val="33333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3" autoAdjust="0"/>
    <p:restoredTop sz="94705"/>
  </p:normalViewPr>
  <p:slideViewPr>
    <p:cSldViewPr snapToGrid="0">
      <p:cViewPr varScale="1">
        <p:scale>
          <a:sx n="54" d="100"/>
          <a:sy n="54" d="100"/>
        </p:scale>
        <p:origin x="78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2F0CF-D075-4FFB-84C7-5CBA86648592}" type="datetimeFigureOut">
              <a:rPr lang="en-US" smtClean="0"/>
              <a:t>6/11/2022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2C0F6-0380-4311-99DF-17D6125888C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70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2C0F6-0380-4311-99DF-17D6125888C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2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2C0F6-0380-4311-99DF-17D6125888C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2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85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6398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96879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117054" y="0"/>
            <a:ext cx="4164439" cy="51174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9882188" y="5117433"/>
            <a:ext cx="8405812" cy="517115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882188" y="0"/>
            <a:ext cx="4228259" cy="51174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7548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4523874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667874" y="5145088"/>
            <a:ext cx="4620126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4519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9882188" y="5117433"/>
            <a:ext cx="8405812" cy="517115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882188" y="1"/>
            <a:ext cx="4234866" cy="51174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5087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00B66AE-1AAF-FA40-8D5D-633A00C3DD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1101" y="3010652"/>
            <a:ext cx="6224337" cy="42672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0529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85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4777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1074737"/>
            <a:ext cx="9159875" cy="426728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812379" y="1074737"/>
            <a:ext cx="6224337" cy="42672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7138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585956"/>
            <a:ext cx="4933949" cy="711667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0369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03771" y="0"/>
            <a:ext cx="4944979" cy="102885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4103771" cy="10288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7880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43663" cy="102885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792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9315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4753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545179"/>
            <a:ext cx="18288000" cy="37434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6951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667500" cy="102885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39861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00150" y="1486694"/>
            <a:ext cx="7696200" cy="73817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1605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69652" y="3397380"/>
            <a:ext cx="4552950" cy="349382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49035" y="3397380"/>
            <a:ext cx="4552950" cy="349382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2228418" y="3397380"/>
            <a:ext cx="4591050" cy="349382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3021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722125"/>
            <a:ext cx="4552950" cy="55664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144000" y="4722125"/>
            <a:ext cx="4552950" cy="55664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696950" y="4722125"/>
            <a:ext cx="4591050" cy="55664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52950" y="4722125"/>
            <a:ext cx="4591050" cy="55664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8478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097502" y="1486694"/>
            <a:ext cx="3466097" cy="24757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563599" y="3962400"/>
            <a:ext cx="3466097" cy="24757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097502" y="6438106"/>
            <a:ext cx="3466097" cy="24757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31405" y="3962400"/>
            <a:ext cx="3466097" cy="24757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38250" y="1486694"/>
            <a:ext cx="5393155" cy="742711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631404" y="1486694"/>
            <a:ext cx="3466097" cy="24757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631404" y="6438106"/>
            <a:ext cx="3466097" cy="24757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097501" y="3962400"/>
            <a:ext cx="3466097" cy="24757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3563599" y="1486694"/>
            <a:ext cx="3466097" cy="24757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3563599" y="6438106"/>
            <a:ext cx="3466097" cy="24757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0871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3432007" y="-721895"/>
            <a:ext cx="11502190" cy="11502190"/>
          </a:xfrm>
          <a:custGeom>
            <a:avLst/>
            <a:gdLst>
              <a:gd name="connsiteX0" fmla="*/ 5751095 w 11502190"/>
              <a:gd name="connsiteY0" fmla="*/ 0 h 11502190"/>
              <a:gd name="connsiteX1" fmla="*/ 11502190 w 11502190"/>
              <a:gd name="connsiteY1" fmla="*/ 5751095 h 11502190"/>
              <a:gd name="connsiteX2" fmla="*/ 5751095 w 11502190"/>
              <a:gd name="connsiteY2" fmla="*/ 11502190 h 11502190"/>
              <a:gd name="connsiteX3" fmla="*/ 0 w 11502190"/>
              <a:gd name="connsiteY3" fmla="*/ 5751095 h 11502190"/>
              <a:gd name="connsiteX4" fmla="*/ 5751095 w 11502190"/>
              <a:gd name="connsiteY4" fmla="*/ 0 h 1150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190" h="11502190">
                <a:moveTo>
                  <a:pt x="5751095" y="0"/>
                </a:moveTo>
                <a:cubicBezTo>
                  <a:pt x="8927337" y="0"/>
                  <a:pt x="11502190" y="2574853"/>
                  <a:pt x="11502190" y="5751095"/>
                </a:cubicBezTo>
                <a:cubicBezTo>
                  <a:pt x="11502190" y="8927337"/>
                  <a:pt x="8927337" y="11502190"/>
                  <a:pt x="5751095" y="11502190"/>
                </a:cubicBezTo>
                <a:cubicBezTo>
                  <a:pt x="2574853" y="11502190"/>
                  <a:pt x="0" y="8927337"/>
                  <a:pt x="0" y="5751095"/>
                </a:cubicBezTo>
                <a:cubicBezTo>
                  <a:pt x="0" y="2574853"/>
                  <a:pt x="2574853" y="0"/>
                  <a:pt x="57510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17942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72126" y="3032125"/>
            <a:ext cx="6817812" cy="37861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04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57137" y="1892967"/>
            <a:ext cx="4844716" cy="65612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13307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8ECF7-D37B-E949-B00A-351D9CCC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3354B-6F22-E040-B640-A87ADC017D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57300" y="3302000"/>
            <a:ext cx="6541994" cy="531653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418339041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906000" y="0"/>
            <a:ext cx="8382000" cy="102885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58596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_con_tricol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27173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6F67-0A58-7947-AB7F-78AF7D24E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20609075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00150" y="1486694"/>
            <a:ext cx="7696200" cy="73817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85834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896350" cy="102885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097502" y="1486694"/>
            <a:ext cx="3466097" cy="24757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563599" y="3962400"/>
            <a:ext cx="3466097" cy="24757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097502" y="6438106"/>
            <a:ext cx="3466097" cy="24757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3558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63052" y="5143500"/>
            <a:ext cx="4742448" cy="3676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772776" y="5143500"/>
            <a:ext cx="4742448" cy="3676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382500" y="5143500"/>
            <a:ext cx="4742448" cy="3676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3476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6113"/>
            <a:ext cx="4114800" cy="547687"/>
          </a:xfrm>
          <a:prstGeom prst="rect">
            <a:avLst/>
          </a:prstGeom>
        </p:spPr>
        <p:txBody>
          <a:bodyPr/>
          <a:lstStyle/>
          <a:p>
            <a:fld id="{243B1229-1D52-4265-97AD-40E365900406}" type="datetimeFigureOut">
              <a:rPr lang="en-US" smtClean="0"/>
              <a:t>6/11/2022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6113"/>
            <a:ext cx="6172200" cy="5476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6113"/>
            <a:ext cx="4114800" cy="547687"/>
          </a:xfrm>
          <a:prstGeom prst="rect">
            <a:avLst/>
          </a:prstGeom>
        </p:spPr>
        <p:txBody>
          <a:bodyPr/>
          <a:lstStyle/>
          <a:p>
            <a:fld id="{47CC6391-E5AA-4B2F-B19C-1C030F29CA3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089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6113"/>
            <a:ext cx="4114800" cy="547687"/>
          </a:xfrm>
          <a:prstGeom prst="rect">
            <a:avLst/>
          </a:prstGeom>
        </p:spPr>
        <p:txBody>
          <a:bodyPr/>
          <a:lstStyle/>
          <a:p>
            <a:fld id="{243B1229-1D52-4265-97AD-40E365900406}" type="datetimeFigureOut">
              <a:rPr lang="en-US" smtClean="0"/>
              <a:t>6/11/2022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6113"/>
            <a:ext cx="6172200" cy="5476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6113"/>
            <a:ext cx="4114800" cy="547687"/>
          </a:xfrm>
          <a:prstGeom prst="rect">
            <a:avLst/>
          </a:prstGeom>
        </p:spPr>
        <p:txBody>
          <a:bodyPr/>
          <a:lstStyle/>
          <a:p>
            <a:fld id="{47CC6391-E5AA-4B2F-B19C-1C030F29CA3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25758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6113"/>
            <a:ext cx="4114800" cy="547687"/>
          </a:xfrm>
          <a:prstGeom prst="rect">
            <a:avLst/>
          </a:prstGeom>
        </p:spPr>
        <p:txBody>
          <a:bodyPr/>
          <a:lstStyle/>
          <a:p>
            <a:fld id="{243B1229-1D52-4265-97AD-40E365900406}" type="datetimeFigureOut">
              <a:rPr lang="en-US" smtClean="0"/>
              <a:t>6/11/2022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6113"/>
            <a:ext cx="6172200" cy="5476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6113"/>
            <a:ext cx="4114800" cy="547687"/>
          </a:xfrm>
          <a:prstGeom prst="rect">
            <a:avLst/>
          </a:prstGeom>
        </p:spPr>
        <p:txBody>
          <a:bodyPr/>
          <a:lstStyle/>
          <a:p>
            <a:fld id="{47CC6391-E5AA-4B2F-B19C-1C030F29CA3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27877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6113"/>
            <a:ext cx="6172200" cy="5476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6113"/>
            <a:ext cx="4114800" cy="547687"/>
          </a:xfrm>
          <a:prstGeom prst="rect">
            <a:avLst/>
          </a:prstGeom>
        </p:spPr>
        <p:txBody>
          <a:bodyPr/>
          <a:lstStyle/>
          <a:p>
            <a:fld id="{47CC6391-E5AA-4B2F-B19C-1C030F29CA3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71682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2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6113"/>
            <a:ext cx="4114800" cy="547687"/>
          </a:xfrm>
          <a:prstGeom prst="rect">
            <a:avLst/>
          </a:prstGeom>
        </p:spPr>
        <p:txBody>
          <a:bodyPr/>
          <a:lstStyle/>
          <a:p>
            <a:fld id="{243B1229-1D52-4265-97AD-40E365900406}" type="datetimeFigureOut">
              <a:rPr lang="en-US" smtClean="0"/>
              <a:t>6/11/2022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6113"/>
            <a:ext cx="6172200" cy="5476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6113"/>
            <a:ext cx="4114800" cy="547687"/>
          </a:xfrm>
          <a:prstGeom prst="rect">
            <a:avLst/>
          </a:prstGeom>
        </p:spPr>
        <p:txBody>
          <a:bodyPr/>
          <a:lstStyle/>
          <a:p>
            <a:fld id="{47CC6391-E5AA-4B2F-B19C-1C030F29CA3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594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412406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6113"/>
            <a:ext cx="4114800" cy="547687"/>
          </a:xfrm>
          <a:prstGeom prst="rect">
            <a:avLst/>
          </a:prstGeom>
        </p:spPr>
        <p:txBody>
          <a:bodyPr/>
          <a:lstStyle/>
          <a:p>
            <a:fld id="{243B1229-1D52-4265-97AD-40E365900406}" type="datetimeFigureOut">
              <a:rPr lang="en-US" smtClean="0"/>
              <a:t>6/11/2022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6113"/>
            <a:ext cx="6172200" cy="5476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6113"/>
            <a:ext cx="4114800" cy="547687"/>
          </a:xfrm>
          <a:prstGeom prst="rect">
            <a:avLst/>
          </a:prstGeom>
        </p:spPr>
        <p:txBody>
          <a:bodyPr/>
          <a:lstStyle/>
          <a:p>
            <a:fld id="{47CC6391-E5AA-4B2F-B19C-1C030F29CA3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13228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6113"/>
            <a:ext cx="4114800" cy="547687"/>
          </a:xfrm>
          <a:prstGeom prst="rect">
            <a:avLst/>
          </a:prstGeom>
        </p:spPr>
        <p:txBody>
          <a:bodyPr/>
          <a:lstStyle/>
          <a:p>
            <a:fld id="{243B1229-1D52-4265-97AD-40E365900406}" type="datetimeFigureOut">
              <a:rPr lang="en-US" smtClean="0"/>
              <a:t>6/11/2022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6113"/>
            <a:ext cx="6172200" cy="5476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6113"/>
            <a:ext cx="4114800" cy="547687"/>
          </a:xfrm>
          <a:prstGeom prst="rect">
            <a:avLst/>
          </a:prstGeom>
        </p:spPr>
        <p:txBody>
          <a:bodyPr/>
          <a:lstStyle/>
          <a:p>
            <a:fld id="{47CC6391-E5AA-4B2F-B19C-1C030F29CA3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05104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6113"/>
            <a:ext cx="4114800" cy="547687"/>
          </a:xfrm>
          <a:prstGeom prst="rect">
            <a:avLst/>
          </a:prstGeom>
        </p:spPr>
        <p:txBody>
          <a:bodyPr/>
          <a:lstStyle/>
          <a:p>
            <a:fld id="{243B1229-1D52-4265-97AD-40E365900406}" type="datetimeFigureOut">
              <a:rPr lang="en-US" smtClean="0"/>
              <a:t>6/11/2022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6113"/>
            <a:ext cx="6172200" cy="5476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6113"/>
            <a:ext cx="4114800" cy="547687"/>
          </a:xfrm>
          <a:prstGeom prst="rect">
            <a:avLst/>
          </a:prstGeom>
        </p:spPr>
        <p:txBody>
          <a:bodyPr/>
          <a:lstStyle/>
          <a:p>
            <a:fld id="{47CC6391-E5AA-4B2F-B19C-1C030F29CA3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646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200150" y="5257800"/>
            <a:ext cx="3638550" cy="3600450"/>
          </a:xfrm>
          <a:custGeom>
            <a:avLst/>
            <a:gdLst>
              <a:gd name="connsiteX0" fmla="*/ 200041 w 3638550"/>
              <a:gd name="connsiteY0" fmla="*/ 0 h 3600450"/>
              <a:gd name="connsiteX1" fmla="*/ 3438509 w 3638550"/>
              <a:gd name="connsiteY1" fmla="*/ 0 h 3600450"/>
              <a:gd name="connsiteX2" fmla="*/ 3638550 w 3638550"/>
              <a:gd name="connsiteY2" fmla="*/ 200041 h 3600450"/>
              <a:gd name="connsiteX3" fmla="*/ 3638550 w 3638550"/>
              <a:gd name="connsiteY3" fmla="*/ 3400409 h 3600450"/>
              <a:gd name="connsiteX4" fmla="*/ 3438509 w 3638550"/>
              <a:gd name="connsiteY4" fmla="*/ 3600450 h 3600450"/>
              <a:gd name="connsiteX5" fmla="*/ 200041 w 3638550"/>
              <a:gd name="connsiteY5" fmla="*/ 3600450 h 3600450"/>
              <a:gd name="connsiteX6" fmla="*/ 0 w 3638550"/>
              <a:gd name="connsiteY6" fmla="*/ 3400409 h 3600450"/>
              <a:gd name="connsiteX7" fmla="*/ 0 w 3638550"/>
              <a:gd name="connsiteY7" fmla="*/ 200041 h 3600450"/>
              <a:gd name="connsiteX8" fmla="*/ 200041 w 3638550"/>
              <a:gd name="connsiteY8" fmla="*/ 0 h 360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8550" h="3600450">
                <a:moveTo>
                  <a:pt x="200041" y="0"/>
                </a:moveTo>
                <a:lnTo>
                  <a:pt x="3438509" y="0"/>
                </a:lnTo>
                <a:cubicBezTo>
                  <a:pt x="3548989" y="0"/>
                  <a:pt x="3638550" y="89561"/>
                  <a:pt x="3638550" y="200041"/>
                </a:cubicBezTo>
                <a:lnTo>
                  <a:pt x="3638550" y="3400409"/>
                </a:lnTo>
                <a:cubicBezTo>
                  <a:pt x="3638550" y="3510889"/>
                  <a:pt x="3548989" y="3600450"/>
                  <a:pt x="3438509" y="3600450"/>
                </a:cubicBezTo>
                <a:lnTo>
                  <a:pt x="200041" y="3600450"/>
                </a:lnTo>
                <a:cubicBezTo>
                  <a:pt x="89561" y="3600450"/>
                  <a:pt x="0" y="3510889"/>
                  <a:pt x="0" y="3400409"/>
                </a:cubicBezTo>
                <a:lnTo>
                  <a:pt x="0" y="200041"/>
                </a:lnTo>
                <a:cubicBezTo>
                  <a:pt x="0" y="89561"/>
                  <a:pt x="89561" y="0"/>
                  <a:pt x="2000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162550" y="1295400"/>
            <a:ext cx="3638550" cy="3600450"/>
          </a:xfrm>
          <a:custGeom>
            <a:avLst/>
            <a:gdLst>
              <a:gd name="connsiteX0" fmla="*/ 200041 w 3638550"/>
              <a:gd name="connsiteY0" fmla="*/ 0 h 3600450"/>
              <a:gd name="connsiteX1" fmla="*/ 3438509 w 3638550"/>
              <a:gd name="connsiteY1" fmla="*/ 0 h 3600450"/>
              <a:gd name="connsiteX2" fmla="*/ 3638550 w 3638550"/>
              <a:gd name="connsiteY2" fmla="*/ 200041 h 3600450"/>
              <a:gd name="connsiteX3" fmla="*/ 3638550 w 3638550"/>
              <a:gd name="connsiteY3" fmla="*/ 3400409 h 3600450"/>
              <a:gd name="connsiteX4" fmla="*/ 3438509 w 3638550"/>
              <a:gd name="connsiteY4" fmla="*/ 3600450 h 3600450"/>
              <a:gd name="connsiteX5" fmla="*/ 200041 w 3638550"/>
              <a:gd name="connsiteY5" fmla="*/ 3600450 h 3600450"/>
              <a:gd name="connsiteX6" fmla="*/ 0 w 3638550"/>
              <a:gd name="connsiteY6" fmla="*/ 3400409 h 3600450"/>
              <a:gd name="connsiteX7" fmla="*/ 0 w 3638550"/>
              <a:gd name="connsiteY7" fmla="*/ 200041 h 3600450"/>
              <a:gd name="connsiteX8" fmla="*/ 200041 w 3638550"/>
              <a:gd name="connsiteY8" fmla="*/ 0 h 360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8550" h="3600450">
                <a:moveTo>
                  <a:pt x="200041" y="0"/>
                </a:moveTo>
                <a:lnTo>
                  <a:pt x="3438509" y="0"/>
                </a:lnTo>
                <a:cubicBezTo>
                  <a:pt x="3548989" y="0"/>
                  <a:pt x="3638550" y="89561"/>
                  <a:pt x="3638550" y="200041"/>
                </a:cubicBezTo>
                <a:lnTo>
                  <a:pt x="3638550" y="3400409"/>
                </a:lnTo>
                <a:cubicBezTo>
                  <a:pt x="3638550" y="3510889"/>
                  <a:pt x="3548989" y="3600450"/>
                  <a:pt x="3438509" y="3600450"/>
                </a:cubicBezTo>
                <a:lnTo>
                  <a:pt x="200041" y="3600450"/>
                </a:lnTo>
                <a:cubicBezTo>
                  <a:pt x="89561" y="3600450"/>
                  <a:pt x="0" y="3510889"/>
                  <a:pt x="0" y="3400409"/>
                </a:cubicBezTo>
                <a:lnTo>
                  <a:pt x="0" y="200041"/>
                </a:lnTo>
                <a:cubicBezTo>
                  <a:pt x="0" y="89561"/>
                  <a:pt x="89561" y="0"/>
                  <a:pt x="2000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162550" y="5257800"/>
            <a:ext cx="3638550" cy="3600450"/>
          </a:xfrm>
          <a:custGeom>
            <a:avLst/>
            <a:gdLst>
              <a:gd name="connsiteX0" fmla="*/ 200041 w 3638550"/>
              <a:gd name="connsiteY0" fmla="*/ 0 h 3600450"/>
              <a:gd name="connsiteX1" fmla="*/ 3438509 w 3638550"/>
              <a:gd name="connsiteY1" fmla="*/ 0 h 3600450"/>
              <a:gd name="connsiteX2" fmla="*/ 3638550 w 3638550"/>
              <a:gd name="connsiteY2" fmla="*/ 200041 h 3600450"/>
              <a:gd name="connsiteX3" fmla="*/ 3638550 w 3638550"/>
              <a:gd name="connsiteY3" fmla="*/ 3400409 h 3600450"/>
              <a:gd name="connsiteX4" fmla="*/ 3438509 w 3638550"/>
              <a:gd name="connsiteY4" fmla="*/ 3600450 h 3600450"/>
              <a:gd name="connsiteX5" fmla="*/ 200041 w 3638550"/>
              <a:gd name="connsiteY5" fmla="*/ 3600450 h 3600450"/>
              <a:gd name="connsiteX6" fmla="*/ 0 w 3638550"/>
              <a:gd name="connsiteY6" fmla="*/ 3400409 h 3600450"/>
              <a:gd name="connsiteX7" fmla="*/ 0 w 3638550"/>
              <a:gd name="connsiteY7" fmla="*/ 200041 h 3600450"/>
              <a:gd name="connsiteX8" fmla="*/ 200041 w 3638550"/>
              <a:gd name="connsiteY8" fmla="*/ 0 h 360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8550" h="3600450">
                <a:moveTo>
                  <a:pt x="200041" y="0"/>
                </a:moveTo>
                <a:lnTo>
                  <a:pt x="3438509" y="0"/>
                </a:lnTo>
                <a:cubicBezTo>
                  <a:pt x="3548989" y="0"/>
                  <a:pt x="3638550" y="89561"/>
                  <a:pt x="3638550" y="200041"/>
                </a:cubicBezTo>
                <a:lnTo>
                  <a:pt x="3638550" y="3400409"/>
                </a:lnTo>
                <a:cubicBezTo>
                  <a:pt x="3638550" y="3510889"/>
                  <a:pt x="3548989" y="3600450"/>
                  <a:pt x="3438509" y="3600450"/>
                </a:cubicBezTo>
                <a:lnTo>
                  <a:pt x="200041" y="3600450"/>
                </a:lnTo>
                <a:cubicBezTo>
                  <a:pt x="89561" y="3600450"/>
                  <a:pt x="0" y="3510889"/>
                  <a:pt x="0" y="3400409"/>
                </a:cubicBezTo>
                <a:lnTo>
                  <a:pt x="0" y="200041"/>
                </a:lnTo>
                <a:cubicBezTo>
                  <a:pt x="0" y="89561"/>
                  <a:pt x="89561" y="0"/>
                  <a:pt x="2000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9124950" y="1295400"/>
            <a:ext cx="3638550" cy="7562850"/>
          </a:xfrm>
          <a:custGeom>
            <a:avLst/>
            <a:gdLst>
              <a:gd name="connsiteX0" fmla="*/ 200041 w 3638550"/>
              <a:gd name="connsiteY0" fmla="*/ 0 h 3600450"/>
              <a:gd name="connsiteX1" fmla="*/ 3438509 w 3638550"/>
              <a:gd name="connsiteY1" fmla="*/ 0 h 3600450"/>
              <a:gd name="connsiteX2" fmla="*/ 3638550 w 3638550"/>
              <a:gd name="connsiteY2" fmla="*/ 200041 h 3600450"/>
              <a:gd name="connsiteX3" fmla="*/ 3638550 w 3638550"/>
              <a:gd name="connsiteY3" fmla="*/ 3400409 h 3600450"/>
              <a:gd name="connsiteX4" fmla="*/ 3438509 w 3638550"/>
              <a:gd name="connsiteY4" fmla="*/ 3600450 h 3600450"/>
              <a:gd name="connsiteX5" fmla="*/ 200041 w 3638550"/>
              <a:gd name="connsiteY5" fmla="*/ 3600450 h 3600450"/>
              <a:gd name="connsiteX6" fmla="*/ 0 w 3638550"/>
              <a:gd name="connsiteY6" fmla="*/ 3400409 h 3600450"/>
              <a:gd name="connsiteX7" fmla="*/ 0 w 3638550"/>
              <a:gd name="connsiteY7" fmla="*/ 200041 h 3600450"/>
              <a:gd name="connsiteX8" fmla="*/ 200041 w 3638550"/>
              <a:gd name="connsiteY8" fmla="*/ 0 h 360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8550" h="3600450">
                <a:moveTo>
                  <a:pt x="200041" y="0"/>
                </a:moveTo>
                <a:lnTo>
                  <a:pt x="3438509" y="0"/>
                </a:lnTo>
                <a:cubicBezTo>
                  <a:pt x="3548989" y="0"/>
                  <a:pt x="3638550" y="89561"/>
                  <a:pt x="3638550" y="200041"/>
                </a:cubicBezTo>
                <a:lnTo>
                  <a:pt x="3638550" y="3400409"/>
                </a:lnTo>
                <a:cubicBezTo>
                  <a:pt x="3638550" y="3510889"/>
                  <a:pt x="3548989" y="3600450"/>
                  <a:pt x="3438509" y="3600450"/>
                </a:cubicBezTo>
                <a:lnTo>
                  <a:pt x="200041" y="3600450"/>
                </a:lnTo>
                <a:cubicBezTo>
                  <a:pt x="89561" y="3600450"/>
                  <a:pt x="0" y="3510889"/>
                  <a:pt x="0" y="3400409"/>
                </a:cubicBezTo>
                <a:lnTo>
                  <a:pt x="0" y="200041"/>
                </a:lnTo>
                <a:cubicBezTo>
                  <a:pt x="0" y="89561"/>
                  <a:pt x="89561" y="0"/>
                  <a:pt x="2000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13087350" y="1295400"/>
            <a:ext cx="3638550" cy="3600450"/>
          </a:xfrm>
          <a:custGeom>
            <a:avLst/>
            <a:gdLst>
              <a:gd name="connsiteX0" fmla="*/ 200041 w 3638550"/>
              <a:gd name="connsiteY0" fmla="*/ 0 h 3600450"/>
              <a:gd name="connsiteX1" fmla="*/ 3438509 w 3638550"/>
              <a:gd name="connsiteY1" fmla="*/ 0 h 3600450"/>
              <a:gd name="connsiteX2" fmla="*/ 3638550 w 3638550"/>
              <a:gd name="connsiteY2" fmla="*/ 200041 h 3600450"/>
              <a:gd name="connsiteX3" fmla="*/ 3638550 w 3638550"/>
              <a:gd name="connsiteY3" fmla="*/ 3400409 h 3600450"/>
              <a:gd name="connsiteX4" fmla="*/ 3438509 w 3638550"/>
              <a:gd name="connsiteY4" fmla="*/ 3600450 h 3600450"/>
              <a:gd name="connsiteX5" fmla="*/ 200041 w 3638550"/>
              <a:gd name="connsiteY5" fmla="*/ 3600450 h 3600450"/>
              <a:gd name="connsiteX6" fmla="*/ 0 w 3638550"/>
              <a:gd name="connsiteY6" fmla="*/ 3400409 h 3600450"/>
              <a:gd name="connsiteX7" fmla="*/ 0 w 3638550"/>
              <a:gd name="connsiteY7" fmla="*/ 200041 h 3600450"/>
              <a:gd name="connsiteX8" fmla="*/ 200041 w 3638550"/>
              <a:gd name="connsiteY8" fmla="*/ 0 h 360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8550" h="3600450">
                <a:moveTo>
                  <a:pt x="200041" y="0"/>
                </a:moveTo>
                <a:lnTo>
                  <a:pt x="3438509" y="0"/>
                </a:lnTo>
                <a:cubicBezTo>
                  <a:pt x="3548989" y="0"/>
                  <a:pt x="3638550" y="89561"/>
                  <a:pt x="3638550" y="200041"/>
                </a:cubicBezTo>
                <a:lnTo>
                  <a:pt x="3638550" y="3400409"/>
                </a:lnTo>
                <a:cubicBezTo>
                  <a:pt x="3638550" y="3510889"/>
                  <a:pt x="3548989" y="3600450"/>
                  <a:pt x="3438509" y="3600450"/>
                </a:cubicBezTo>
                <a:lnTo>
                  <a:pt x="200041" y="3600450"/>
                </a:lnTo>
                <a:cubicBezTo>
                  <a:pt x="89561" y="3600450"/>
                  <a:pt x="0" y="3510889"/>
                  <a:pt x="0" y="3400409"/>
                </a:cubicBezTo>
                <a:lnTo>
                  <a:pt x="0" y="200041"/>
                </a:lnTo>
                <a:cubicBezTo>
                  <a:pt x="0" y="89561"/>
                  <a:pt x="89561" y="0"/>
                  <a:pt x="2000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7149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200150" y="5257800"/>
            <a:ext cx="3638550" cy="3600450"/>
          </a:xfrm>
          <a:custGeom>
            <a:avLst/>
            <a:gdLst>
              <a:gd name="connsiteX0" fmla="*/ 200041 w 3638550"/>
              <a:gd name="connsiteY0" fmla="*/ 0 h 3600450"/>
              <a:gd name="connsiteX1" fmla="*/ 3438509 w 3638550"/>
              <a:gd name="connsiteY1" fmla="*/ 0 h 3600450"/>
              <a:gd name="connsiteX2" fmla="*/ 3638550 w 3638550"/>
              <a:gd name="connsiteY2" fmla="*/ 200041 h 3600450"/>
              <a:gd name="connsiteX3" fmla="*/ 3638550 w 3638550"/>
              <a:gd name="connsiteY3" fmla="*/ 3400409 h 3600450"/>
              <a:gd name="connsiteX4" fmla="*/ 3438509 w 3638550"/>
              <a:gd name="connsiteY4" fmla="*/ 3600450 h 3600450"/>
              <a:gd name="connsiteX5" fmla="*/ 200041 w 3638550"/>
              <a:gd name="connsiteY5" fmla="*/ 3600450 h 3600450"/>
              <a:gd name="connsiteX6" fmla="*/ 0 w 3638550"/>
              <a:gd name="connsiteY6" fmla="*/ 3400409 h 3600450"/>
              <a:gd name="connsiteX7" fmla="*/ 0 w 3638550"/>
              <a:gd name="connsiteY7" fmla="*/ 200041 h 3600450"/>
              <a:gd name="connsiteX8" fmla="*/ 200041 w 3638550"/>
              <a:gd name="connsiteY8" fmla="*/ 0 h 360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8550" h="3600450">
                <a:moveTo>
                  <a:pt x="200041" y="0"/>
                </a:moveTo>
                <a:lnTo>
                  <a:pt x="3438509" y="0"/>
                </a:lnTo>
                <a:cubicBezTo>
                  <a:pt x="3548989" y="0"/>
                  <a:pt x="3638550" y="89561"/>
                  <a:pt x="3638550" y="200041"/>
                </a:cubicBezTo>
                <a:lnTo>
                  <a:pt x="3638550" y="3400409"/>
                </a:lnTo>
                <a:cubicBezTo>
                  <a:pt x="3638550" y="3510889"/>
                  <a:pt x="3548989" y="3600450"/>
                  <a:pt x="3438509" y="3600450"/>
                </a:cubicBezTo>
                <a:lnTo>
                  <a:pt x="200041" y="3600450"/>
                </a:lnTo>
                <a:cubicBezTo>
                  <a:pt x="89561" y="3600450"/>
                  <a:pt x="0" y="3510889"/>
                  <a:pt x="0" y="3400409"/>
                </a:cubicBezTo>
                <a:lnTo>
                  <a:pt x="0" y="200041"/>
                </a:lnTo>
                <a:cubicBezTo>
                  <a:pt x="0" y="89561"/>
                  <a:pt x="89561" y="0"/>
                  <a:pt x="2000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162550" y="1295400"/>
            <a:ext cx="3638550" cy="3600450"/>
          </a:xfrm>
          <a:custGeom>
            <a:avLst/>
            <a:gdLst>
              <a:gd name="connsiteX0" fmla="*/ 200041 w 3638550"/>
              <a:gd name="connsiteY0" fmla="*/ 0 h 3600450"/>
              <a:gd name="connsiteX1" fmla="*/ 3438509 w 3638550"/>
              <a:gd name="connsiteY1" fmla="*/ 0 h 3600450"/>
              <a:gd name="connsiteX2" fmla="*/ 3638550 w 3638550"/>
              <a:gd name="connsiteY2" fmla="*/ 200041 h 3600450"/>
              <a:gd name="connsiteX3" fmla="*/ 3638550 w 3638550"/>
              <a:gd name="connsiteY3" fmla="*/ 3400409 h 3600450"/>
              <a:gd name="connsiteX4" fmla="*/ 3438509 w 3638550"/>
              <a:gd name="connsiteY4" fmla="*/ 3600450 h 3600450"/>
              <a:gd name="connsiteX5" fmla="*/ 200041 w 3638550"/>
              <a:gd name="connsiteY5" fmla="*/ 3600450 h 3600450"/>
              <a:gd name="connsiteX6" fmla="*/ 0 w 3638550"/>
              <a:gd name="connsiteY6" fmla="*/ 3400409 h 3600450"/>
              <a:gd name="connsiteX7" fmla="*/ 0 w 3638550"/>
              <a:gd name="connsiteY7" fmla="*/ 200041 h 3600450"/>
              <a:gd name="connsiteX8" fmla="*/ 200041 w 3638550"/>
              <a:gd name="connsiteY8" fmla="*/ 0 h 360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8550" h="3600450">
                <a:moveTo>
                  <a:pt x="200041" y="0"/>
                </a:moveTo>
                <a:lnTo>
                  <a:pt x="3438509" y="0"/>
                </a:lnTo>
                <a:cubicBezTo>
                  <a:pt x="3548989" y="0"/>
                  <a:pt x="3638550" y="89561"/>
                  <a:pt x="3638550" y="200041"/>
                </a:cubicBezTo>
                <a:lnTo>
                  <a:pt x="3638550" y="3400409"/>
                </a:lnTo>
                <a:cubicBezTo>
                  <a:pt x="3638550" y="3510889"/>
                  <a:pt x="3548989" y="3600450"/>
                  <a:pt x="3438509" y="3600450"/>
                </a:cubicBezTo>
                <a:lnTo>
                  <a:pt x="200041" y="3600450"/>
                </a:lnTo>
                <a:cubicBezTo>
                  <a:pt x="89561" y="3600450"/>
                  <a:pt x="0" y="3510889"/>
                  <a:pt x="0" y="3400409"/>
                </a:cubicBezTo>
                <a:lnTo>
                  <a:pt x="0" y="200041"/>
                </a:lnTo>
                <a:cubicBezTo>
                  <a:pt x="0" y="89561"/>
                  <a:pt x="89561" y="0"/>
                  <a:pt x="2000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124950" y="1263650"/>
            <a:ext cx="7927806" cy="7562516"/>
          </a:xfrm>
          <a:custGeom>
            <a:avLst/>
            <a:gdLst>
              <a:gd name="connsiteX0" fmla="*/ 199750 w 7927806"/>
              <a:gd name="connsiteY0" fmla="*/ 0 h 7562516"/>
              <a:gd name="connsiteX1" fmla="*/ 7728058 w 7927806"/>
              <a:gd name="connsiteY1" fmla="*/ 0 h 7562516"/>
              <a:gd name="connsiteX2" fmla="*/ 7765668 w 7927806"/>
              <a:gd name="connsiteY2" fmla="*/ 3792 h 7562516"/>
              <a:gd name="connsiteX3" fmla="*/ 7927806 w 7927806"/>
              <a:gd name="connsiteY3" fmla="*/ 202729 h 7562516"/>
              <a:gd name="connsiteX4" fmla="*/ 7927806 w 7927806"/>
              <a:gd name="connsiteY4" fmla="*/ 7359453 h 7562516"/>
              <a:gd name="connsiteX5" fmla="*/ 7724744 w 7927806"/>
              <a:gd name="connsiteY5" fmla="*/ 7562516 h 7562516"/>
              <a:gd name="connsiteX6" fmla="*/ 203063 w 7927806"/>
              <a:gd name="connsiteY6" fmla="*/ 7562516 h 7562516"/>
              <a:gd name="connsiteX7" fmla="*/ 0 w 7927806"/>
              <a:gd name="connsiteY7" fmla="*/ 7359453 h 7562516"/>
              <a:gd name="connsiteX8" fmla="*/ 0 w 7927806"/>
              <a:gd name="connsiteY8" fmla="*/ 202729 h 7562516"/>
              <a:gd name="connsiteX9" fmla="*/ 162139 w 7927806"/>
              <a:gd name="connsiteY9" fmla="*/ 3792 h 75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7806" h="7562516">
                <a:moveTo>
                  <a:pt x="199750" y="0"/>
                </a:moveTo>
                <a:lnTo>
                  <a:pt x="7728058" y="0"/>
                </a:lnTo>
                <a:lnTo>
                  <a:pt x="7765668" y="3792"/>
                </a:lnTo>
                <a:cubicBezTo>
                  <a:pt x="7858202" y="22726"/>
                  <a:pt x="7927806" y="104599"/>
                  <a:pt x="7927806" y="202729"/>
                </a:cubicBezTo>
                <a:lnTo>
                  <a:pt x="7927806" y="7359453"/>
                </a:lnTo>
                <a:cubicBezTo>
                  <a:pt x="7927806" y="7471602"/>
                  <a:pt x="7836894" y="7562516"/>
                  <a:pt x="7724744" y="7562516"/>
                </a:cubicBezTo>
                <a:lnTo>
                  <a:pt x="203063" y="7562516"/>
                </a:lnTo>
                <a:cubicBezTo>
                  <a:pt x="90914" y="7562516"/>
                  <a:pt x="0" y="7471602"/>
                  <a:pt x="0" y="7359453"/>
                </a:cubicBezTo>
                <a:lnTo>
                  <a:pt x="0" y="202729"/>
                </a:lnTo>
                <a:cubicBezTo>
                  <a:pt x="0" y="104599"/>
                  <a:pt x="69606" y="22726"/>
                  <a:pt x="162139" y="37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162550" y="5257800"/>
            <a:ext cx="3638550" cy="3600450"/>
          </a:xfrm>
          <a:custGeom>
            <a:avLst/>
            <a:gdLst>
              <a:gd name="connsiteX0" fmla="*/ 200041 w 3638550"/>
              <a:gd name="connsiteY0" fmla="*/ 0 h 3600450"/>
              <a:gd name="connsiteX1" fmla="*/ 3438509 w 3638550"/>
              <a:gd name="connsiteY1" fmla="*/ 0 h 3600450"/>
              <a:gd name="connsiteX2" fmla="*/ 3638550 w 3638550"/>
              <a:gd name="connsiteY2" fmla="*/ 200041 h 3600450"/>
              <a:gd name="connsiteX3" fmla="*/ 3638550 w 3638550"/>
              <a:gd name="connsiteY3" fmla="*/ 3400409 h 3600450"/>
              <a:gd name="connsiteX4" fmla="*/ 3438509 w 3638550"/>
              <a:gd name="connsiteY4" fmla="*/ 3600450 h 3600450"/>
              <a:gd name="connsiteX5" fmla="*/ 200041 w 3638550"/>
              <a:gd name="connsiteY5" fmla="*/ 3600450 h 3600450"/>
              <a:gd name="connsiteX6" fmla="*/ 0 w 3638550"/>
              <a:gd name="connsiteY6" fmla="*/ 3400409 h 3600450"/>
              <a:gd name="connsiteX7" fmla="*/ 0 w 3638550"/>
              <a:gd name="connsiteY7" fmla="*/ 200041 h 3600450"/>
              <a:gd name="connsiteX8" fmla="*/ 200041 w 3638550"/>
              <a:gd name="connsiteY8" fmla="*/ 0 h 360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8550" h="3600450">
                <a:moveTo>
                  <a:pt x="200041" y="0"/>
                </a:moveTo>
                <a:lnTo>
                  <a:pt x="3438509" y="0"/>
                </a:lnTo>
                <a:cubicBezTo>
                  <a:pt x="3548989" y="0"/>
                  <a:pt x="3638550" y="89561"/>
                  <a:pt x="3638550" y="200041"/>
                </a:cubicBezTo>
                <a:lnTo>
                  <a:pt x="3638550" y="3400409"/>
                </a:lnTo>
                <a:cubicBezTo>
                  <a:pt x="3638550" y="3510889"/>
                  <a:pt x="3548989" y="3600450"/>
                  <a:pt x="3438509" y="3600450"/>
                </a:cubicBezTo>
                <a:lnTo>
                  <a:pt x="200041" y="3600450"/>
                </a:lnTo>
                <a:cubicBezTo>
                  <a:pt x="89561" y="3600450"/>
                  <a:pt x="0" y="3510889"/>
                  <a:pt x="0" y="3400409"/>
                </a:cubicBezTo>
                <a:lnTo>
                  <a:pt x="0" y="200041"/>
                </a:lnTo>
                <a:cubicBezTo>
                  <a:pt x="0" y="89561"/>
                  <a:pt x="89561" y="0"/>
                  <a:pt x="2000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292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3"/>
          <p:cNvSpPr>
            <a:spLocks noGrp="1"/>
          </p:cNvSpPr>
          <p:nvPr>
            <p:ph type="pic" sz="quarter" idx="10"/>
          </p:nvPr>
        </p:nvSpPr>
        <p:spPr>
          <a:xfrm>
            <a:off x="1443788" y="3383625"/>
            <a:ext cx="3874169" cy="345031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2"/>
          </p:nvPr>
        </p:nvSpPr>
        <p:spPr>
          <a:xfrm>
            <a:off x="9192126" y="3383625"/>
            <a:ext cx="3874169" cy="345031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72964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1443788" y="3383625"/>
            <a:ext cx="3874169" cy="345031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9192126" y="3383625"/>
            <a:ext cx="3874169" cy="345031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3"/>
          </p:nvPr>
        </p:nvSpPr>
        <p:spPr>
          <a:xfrm>
            <a:off x="5317957" y="3383625"/>
            <a:ext cx="3874169" cy="345031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99426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9"/>
          <p:cNvSpPr>
            <a:spLocks noGrp="1"/>
          </p:cNvSpPr>
          <p:nvPr>
            <p:ph type="pic" sz="quarter" idx="10"/>
          </p:nvPr>
        </p:nvSpPr>
        <p:spPr>
          <a:xfrm>
            <a:off x="0" y="133350"/>
            <a:ext cx="18288000" cy="706153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3179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CA632A-BC00-F340-9189-9C9411B169BE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0" y="9580453"/>
            <a:ext cx="1094098" cy="3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7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92" r:id="rId2"/>
    <p:sldLayoutId id="2147483649" r:id="rId3"/>
    <p:sldLayoutId id="2147483651" r:id="rId4"/>
    <p:sldLayoutId id="2147483652" r:id="rId5"/>
    <p:sldLayoutId id="2147483691" r:id="rId6"/>
    <p:sldLayoutId id="2147483653" r:id="rId7"/>
    <p:sldLayoutId id="2147483681" r:id="rId8"/>
    <p:sldLayoutId id="2147483654" r:id="rId9"/>
    <p:sldLayoutId id="2147483655" r:id="rId10"/>
    <p:sldLayoutId id="2147483656" r:id="rId11"/>
    <p:sldLayoutId id="2147483675" r:id="rId12"/>
    <p:sldLayoutId id="2147483657" r:id="rId13"/>
    <p:sldLayoutId id="2147483658" r:id="rId14"/>
    <p:sldLayoutId id="2147483659" r:id="rId15"/>
    <p:sldLayoutId id="2147483682" r:id="rId16"/>
    <p:sldLayoutId id="2147483680" r:id="rId17"/>
    <p:sldLayoutId id="2147483678" r:id="rId18"/>
    <p:sldLayoutId id="2147483683" r:id="rId19"/>
    <p:sldLayoutId id="2147483684" r:id="rId20"/>
    <p:sldLayoutId id="2147483676" r:id="rId21"/>
    <p:sldLayoutId id="2147483662" r:id="rId22"/>
    <p:sldLayoutId id="2147483679" r:id="rId23"/>
    <p:sldLayoutId id="2147483687" r:id="rId24"/>
    <p:sldLayoutId id="2147483693" r:id="rId25"/>
    <p:sldLayoutId id="2147483685" r:id="rId26"/>
    <p:sldLayoutId id="2147483689" r:id="rId27"/>
    <p:sldLayoutId id="2147483690" r:id="rId28"/>
    <p:sldLayoutId id="2147483694" r:id="rId29"/>
    <p:sldLayoutId id="2147483695" r:id="rId30"/>
    <p:sldLayoutId id="2147483697" r:id="rId31"/>
  </p:sldLayoutIdLst>
  <p:transition spd="slow">
    <p:push dir="u"/>
  </p:transition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E05BA7-8202-CF45-AA75-31ACB16CC919}"/>
              </a:ext>
            </a:extLst>
          </p:cNvPr>
          <p:cNvGrpSpPr/>
          <p:nvPr userDrawn="1"/>
        </p:nvGrpSpPr>
        <p:grpSpPr>
          <a:xfrm>
            <a:off x="16077226" y="9580452"/>
            <a:ext cx="1093873" cy="362225"/>
            <a:chOff x="16739790" y="9632873"/>
            <a:chExt cx="2214872" cy="733432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39157C50-7D98-E041-87AE-2271BDC658F3}"/>
                </a:ext>
              </a:extLst>
            </p:cNvPr>
            <p:cNvSpPr/>
            <p:nvPr/>
          </p:nvSpPr>
          <p:spPr>
            <a:xfrm>
              <a:off x="17161952" y="9992500"/>
              <a:ext cx="33655" cy="370205"/>
            </a:xfrm>
            <a:custGeom>
              <a:avLst/>
              <a:gdLst/>
              <a:ahLst/>
              <a:cxnLst/>
              <a:rect l="l" t="t" r="r" b="b"/>
              <a:pathLst>
                <a:path w="33655" h="370204">
                  <a:moveTo>
                    <a:pt x="27014" y="0"/>
                  </a:moveTo>
                  <a:lnTo>
                    <a:pt x="13695" y="0"/>
                  </a:lnTo>
                  <a:lnTo>
                    <a:pt x="6293" y="0"/>
                  </a:lnTo>
                  <a:lnTo>
                    <a:pt x="0" y="6293"/>
                  </a:lnTo>
                  <a:lnTo>
                    <a:pt x="0" y="363339"/>
                  </a:lnTo>
                  <a:lnTo>
                    <a:pt x="6293" y="369611"/>
                  </a:lnTo>
                  <a:lnTo>
                    <a:pt x="27014" y="369611"/>
                  </a:lnTo>
                  <a:lnTo>
                    <a:pt x="33307" y="363339"/>
                  </a:lnTo>
                  <a:lnTo>
                    <a:pt x="33307" y="6293"/>
                  </a:lnTo>
                  <a:lnTo>
                    <a:pt x="270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1DDB197D-FF0D-1343-A6AD-D75BD45284E8}"/>
                </a:ext>
              </a:extLst>
            </p:cNvPr>
            <p:cNvSpPr/>
            <p:nvPr/>
          </p:nvSpPr>
          <p:spPr>
            <a:xfrm>
              <a:off x="17161952" y="9632873"/>
              <a:ext cx="33655" cy="106045"/>
            </a:xfrm>
            <a:custGeom>
              <a:avLst/>
              <a:gdLst/>
              <a:ahLst/>
              <a:cxnLst/>
              <a:rect l="l" t="t" r="r" b="b"/>
              <a:pathLst>
                <a:path w="33655" h="106045">
                  <a:moveTo>
                    <a:pt x="27014" y="0"/>
                  </a:moveTo>
                  <a:lnTo>
                    <a:pt x="13695" y="0"/>
                  </a:lnTo>
                  <a:lnTo>
                    <a:pt x="6293" y="0"/>
                  </a:lnTo>
                  <a:lnTo>
                    <a:pt x="0" y="6293"/>
                  </a:lnTo>
                  <a:lnTo>
                    <a:pt x="0" y="99159"/>
                  </a:lnTo>
                  <a:lnTo>
                    <a:pt x="6293" y="105441"/>
                  </a:lnTo>
                  <a:lnTo>
                    <a:pt x="27014" y="105441"/>
                  </a:lnTo>
                  <a:lnTo>
                    <a:pt x="33307" y="99159"/>
                  </a:lnTo>
                  <a:lnTo>
                    <a:pt x="33307" y="6293"/>
                  </a:lnTo>
                  <a:lnTo>
                    <a:pt x="270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95DFEAD4-E4C3-8742-8D91-6ECBFCB9B2C7}"/>
                </a:ext>
              </a:extLst>
            </p:cNvPr>
            <p:cNvSpPr/>
            <p:nvPr/>
          </p:nvSpPr>
          <p:spPr>
            <a:xfrm>
              <a:off x="17252227" y="9632880"/>
              <a:ext cx="1702435" cy="733425"/>
            </a:xfrm>
            <a:custGeom>
              <a:avLst/>
              <a:gdLst/>
              <a:ahLst/>
              <a:cxnLst/>
              <a:rect l="l" t="t" r="r" b="b"/>
              <a:pathLst>
                <a:path w="1702434" h="733425">
                  <a:moveTo>
                    <a:pt x="374434" y="365912"/>
                  </a:moveTo>
                  <a:lnTo>
                    <a:pt x="368134" y="359625"/>
                  </a:lnTo>
                  <a:lnTo>
                    <a:pt x="347421" y="359625"/>
                  </a:lnTo>
                  <a:lnTo>
                    <a:pt x="341134" y="365912"/>
                  </a:lnTo>
                  <a:lnTo>
                    <a:pt x="341134" y="463969"/>
                  </a:lnTo>
                  <a:lnTo>
                    <a:pt x="313537" y="421386"/>
                  </a:lnTo>
                  <a:lnTo>
                    <a:pt x="276021" y="388302"/>
                  </a:lnTo>
                  <a:lnTo>
                    <a:pt x="230733" y="366877"/>
                  </a:lnTo>
                  <a:lnTo>
                    <a:pt x="179819" y="359257"/>
                  </a:lnTo>
                  <a:lnTo>
                    <a:pt x="132067" y="365925"/>
                  </a:lnTo>
                  <a:lnTo>
                    <a:pt x="89128" y="384746"/>
                  </a:lnTo>
                  <a:lnTo>
                    <a:pt x="52730" y="413918"/>
                  </a:lnTo>
                  <a:lnTo>
                    <a:pt x="24587" y="451675"/>
                  </a:lnTo>
                  <a:lnTo>
                    <a:pt x="6438" y="496201"/>
                  </a:lnTo>
                  <a:lnTo>
                    <a:pt x="0" y="545719"/>
                  </a:lnTo>
                  <a:lnTo>
                    <a:pt x="6438" y="595134"/>
                  </a:lnTo>
                  <a:lnTo>
                    <a:pt x="24587" y="639635"/>
                  </a:lnTo>
                  <a:lnTo>
                    <a:pt x="52730" y="677405"/>
                  </a:lnTo>
                  <a:lnTo>
                    <a:pt x="89128" y="706640"/>
                  </a:lnTo>
                  <a:lnTo>
                    <a:pt x="132067" y="725500"/>
                  </a:lnTo>
                  <a:lnTo>
                    <a:pt x="179819" y="732205"/>
                  </a:lnTo>
                  <a:lnTo>
                    <a:pt x="230733" y="724535"/>
                  </a:lnTo>
                  <a:lnTo>
                    <a:pt x="276021" y="703021"/>
                  </a:lnTo>
                  <a:lnTo>
                    <a:pt x="313537" y="669937"/>
                  </a:lnTo>
                  <a:lnTo>
                    <a:pt x="341134" y="627507"/>
                  </a:lnTo>
                  <a:lnTo>
                    <a:pt x="341134" y="722960"/>
                  </a:lnTo>
                  <a:lnTo>
                    <a:pt x="347421" y="729234"/>
                  </a:lnTo>
                  <a:lnTo>
                    <a:pt x="368134" y="729234"/>
                  </a:lnTo>
                  <a:lnTo>
                    <a:pt x="374434" y="722960"/>
                  </a:lnTo>
                  <a:lnTo>
                    <a:pt x="374434" y="365912"/>
                  </a:lnTo>
                  <a:close/>
                </a:path>
                <a:path w="1702434" h="733425">
                  <a:moveTo>
                    <a:pt x="772172" y="6286"/>
                  </a:moveTo>
                  <a:lnTo>
                    <a:pt x="765873" y="0"/>
                  </a:lnTo>
                  <a:lnTo>
                    <a:pt x="745185" y="0"/>
                  </a:lnTo>
                  <a:lnTo>
                    <a:pt x="738873" y="6286"/>
                  </a:lnTo>
                  <a:lnTo>
                    <a:pt x="738873" y="452869"/>
                  </a:lnTo>
                  <a:lnTo>
                    <a:pt x="710844" y="414667"/>
                  </a:lnTo>
                  <a:lnTo>
                    <a:pt x="674497" y="385114"/>
                  </a:lnTo>
                  <a:lnTo>
                    <a:pt x="631482" y="366026"/>
                  </a:lnTo>
                  <a:lnTo>
                    <a:pt x="583476" y="359257"/>
                  </a:lnTo>
                  <a:lnTo>
                    <a:pt x="535724" y="365925"/>
                  </a:lnTo>
                  <a:lnTo>
                    <a:pt x="492785" y="384746"/>
                  </a:lnTo>
                  <a:lnTo>
                    <a:pt x="456387" y="413918"/>
                  </a:lnTo>
                  <a:lnTo>
                    <a:pt x="428244" y="451675"/>
                  </a:lnTo>
                  <a:lnTo>
                    <a:pt x="410095" y="496201"/>
                  </a:lnTo>
                  <a:lnTo>
                    <a:pt x="403669" y="545719"/>
                  </a:lnTo>
                  <a:lnTo>
                    <a:pt x="410095" y="595134"/>
                  </a:lnTo>
                  <a:lnTo>
                    <a:pt x="428244" y="639635"/>
                  </a:lnTo>
                  <a:lnTo>
                    <a:pt x="456387" y="677405"/>
                  </a:lnTo>
                  <a:lnTo>
                    <a:pt x="492785" y="706640"/>
                  </a:lnTo>
                  <a:lnTo>
                    <a:pt x="535724" y="725500"/>
                  </a:lnTo>
                  <a:lnTo>
                    <a:pt x="583476" y="732205"/>
                  </a:lnTo>
                  <a:lnTo>
                    <a:pt x="631482" y="725424"/>
                  </a:lnTo>
                  <a:lnTo>
                    <a:pt x="674497" y="706310"/>
                  </a:lnTo>
                  <a:lnTo>
                    <a:pt x="710844" y="676643"/>
                  </a:lnTo>
                  <a:lnTo>
                    <a:pt x="738873" y="638238"/>
                  </a:lnTo>
                  <a:lnTo>
                    <a:pt x="738873" y="722960"/>
                  </a:lnTo>
                  <a:lnTo>
                    <a:pt x="745185" y="729234"/>
                  </a:lnTo>
                  <a:lnTo>
                    <a:pt x="765873" y="729234"/>
                  </a:lnTo>
                  <a:lnTo>
                    <a:pt x="772172" y="722960"/>
                  </a:lnTo>
                  <a:lnTo>
                    <a:pt x="772172" y="6286"/>
                  </a:lnTo>
                  <a:close/>
                </a:path>
                <a:path w="1702434" h="733425">
                  <a:moveTo>
                    <a:pt x="1171384" y="542772"/>
                  </a:moveTo>
                  <a:lnTo>
                    <a:pt x="1164869" y="494626"/>
                  </a:lnTo>
                  <a:lnTo>
                    <a:pt x="1146479" y="451269"/>
                  </a:lnTo>
                  <a:lnTo>
                    <a:pt x="1117981" y="414477"/>
                  </a:lnTo>
                  <a:lnTo>
                    <a:pt x="1081112" y="386003"/>
                  </a:lnTo>
                  <a:lnTo>
                    <a:pt x="1037653" y="367626"/>
                  </a:lnTo>
                  <a:lnTo>
                    <a:pt x="989355" y="361099"/>
                  </a:lnTo>
                  <a:lnTo>
                    <a:pt x="941082" y="367626"/>
                  </a:lnTo>
                  <a:lnTo>
                    <a:pt x="897686" y="386003"/>
                  </a:lnTo>
                  <a:lnTo>
                    <a:pt x="860920" y="414477"/>
                  </a:lnTo>
                  <a:lnTo>
                    <a:pt x="832510" y="451269"/>
                  </a:lnTo>
                  <a:lnTo>
                    <a:pt x="814184" y="494626"/>
                  </a:lnTo>
                  <a:lnTo>
                    <a:pt x="807694" y="542772"/>
                  </a:lnTo>
                  <a:lnTo>
                    <a:pt x="814184" y="591070"/>
                  </a:lnTo>
                  <a:lnTo>
                    <a:pt x="832510" y="634530"/>
                  </a:lnTo>
                  <a:lnTo>
                    <a:pt x="860920" y="671398"/>
                  </a:lnTo>
                  <a:lnTo>
                    <a:pt x="897686" y="699897"/>
                  </a:lnTo>
                  <a:lnTo>
                    <a:pt x="941082" y="718286"/>
                  </a:lnTo>
                  <a:lnTo>
                    <a:pt x="989355" y="724814"/>
                  </a:lnTo>
                  <a:lnTo>
                    <a:pt x="1037653" y="718286"/>
                  </a:lnTo>
                  <a:lnTo>
                    <a:pt x="1081112" y="699897"/>
                  </a:lnTo>
                  <a:lnTo>
                    <a:pt x="1117981" y="671398"/>
                  </a:lnTo>
                  <a:lnTo>
                    <a:pt x="1146479" y="634530"/>
                  </a:lnTo>
                  <a:lnTo>
                    <a:pt x="1164869" y="591070"/>
                  </a:lnTo>
                  <a:lnTo>
                    <a:pt x="1171384" y="542772"/>
                  </a:lnTo>
                  <a:close/>
                </a:path>
                <a:path w="1702434" h="733425">
                  <a:moveTo>
                    <a:pt x="1243914" y="368134"/>
                  </a:moveTo>
                  <a:lnTo>
                    <a:pt x="1243672" y="368134"/>
                  </a:lnTo>
                  <a:lnTo>
                    <a:pt x="1243672" y="369404"/>
                  </a:lnTo>
                  <a:lnTo>
                    <a:pt x="1243012" y="369404"/>
                  </a:lnTo>
                  <a:lnTo>
                    <a:pt x="1243012" y="371944"/>
                  </a:lnTo>
                  <a:lnTo>
                    <a:pt x="1242809" y="371944"/>
                  </a:lnTo>
                  <a:lnTo>
                    <a:pt x="1242809" y="717384"/>
                  </a:lnTo>
                  <a:lnTo>
                    <a:pt x="1242961" y="717384"/>
                  </a:lnTo>
                  <a:lnTo>
                    <a:pt x="1242961" y="718654"/>
                  </a:lnTo>
                  <a:lnTo>
                    <a:pt x="1243596" y="718654"/>
                  </a:lnTo>
                  <a:lnTo>
                    <a:pt x="1243596" y="721194"/>
                  </a:lnTo>
                  <a:lnTo>
                    <a:pt x="1243914" y="721194"/>
                  </a:lnTo>
                  <a:lnTo>
                    <a:pt x="1243914" y="718654"/>
                  </a:lnTo>
                  <a:lnTo>
                    <a:pt x="1243914" y="717384"/>
                  </a:lnTo>
                  <a:lnTo>
                    <a:pt x="1243914" y="371944"/>
                  </a:lnTo>
                  <a:lnTo>
                    <a:pt x="1243914" y="369404"/>
                  </a:lnTo>
                  <a:lnTo>
                    <a:pt x="1243914" y="368134"/>
                  </a:lnTo>
                  <a:close/>
                </a:path>
                <a:path w="1702434" h="733425">
                  <a:moveTo>
                    <a:pt x="1244650" y="99898"/>
                  </a:moveTo>
                  <a:lnTo>
                    <a:pt x="1244269" y="99529"/>
                  </a:lnTo>
                  <a:lnTo>
                    <a:pt x="1243914" y="99529"/>
                  </a:lnTo>
                  <a:lnTo>
                    <a:pt x="1243914" y="99148"/>
                  </a:lnTo>
                  <a:lnTo>
                    <a:pt x="1136230" y="25895"/>
                  </a:lnTo>
                  <a:lnTo>
                    <a:pt x="1109764" y="42214"/>
                  </a:lnTo>
                  <a:lnTo>
                    <a:pt x="1079271" y="56515"/>
                  </a:lnTo>
                  <a:lnTo>
                    <a:pt x="1046556" y="66789"/>
                  </a:lnTo>
                  <a:lnTo>
                    <a:pt x="1013409" y="71031"/>
                  </a:lnTo>
                  <a:lnTo>
                    <a:pt x="961275" y="67525"/>
                  </a:lnTo>
                  <a:lnTo>
                    <a:pt x="909815" y="57340"/>
                  </a:lnTo>
                  <a:lnTo>
                    <a:pt x="860031" y="42722"/>
                  </a:lnTo>
                  <a:lnTo>
                    <a:pt x="812876" y="25895"/>
                  </a:lnTo>
                  <a:lnTo>
                    <a:pt x="805078" y="29527"/>
                  </a:lnTo>
                  <a:lnTo>
                    <a:pt x="780326" y="42176"/>
                  </a:lnTo>
                  <a:lnTo>
                    <a:pt x="842200" y="64592"/>
                  </a:lnTo>
                  <a:lnTo>
                    <a:pt x="896315" y="89509"/>
                  </a:lnTo>
                  <a:lnTo>
                    <a:pt x="943279" y="116725"/>
                  </a:lnTo>
                  <a:lnTo>
                    <a:pt x="983754" y="146037"/>
                  </a:lnTo>
                  <a:lnTo>
                    <a:pt x="1018374" y="177228"/>
                  </a:lnTo>
                  <a:lnTo>
                    <a:pt x="1047775" y="210096"/>
                  </a:lnTo>
                  <a:lnTo>
                    <a:pt x="1072603" y="244449"/>
                  </a:lnTo>
                  <a:lnTo>
                    <a:pt x="1093495" y="280047"/>
                  </a:lnTo>
                  <a:lnTo>
                    <a:pt x="1111084" y="316712"/>
                  </a:lnTo>
                  <a:lnTo>
                    <a:pt x="1243914" y="316712"/>
                  </a:lnTo>
                  <a:lnTo>
                    <a:pt x="1244650" y="316712"/>
                  </a:lnTo>
                  <a:lnTo>
                    <a:pt x="1244269" y="315963"/>
                  </a:lnTo>
                  <a:lnTo>
                    <a:pt x="1243914" y="315239"/>
                  </a:lnTo>
                  <a:lnTo>
                    <a:pt x="1243914" y="314490"/>
                  </a:lnTo>
                  <a:lnTo>
                    <a:pt x="1222781" y="273418"/>
                  </a:lnTo>
                  <a:lnTo>
                    <a:pt x="1197114" y="236321"/>
                  </a:lnTo>
                  <a:lnTo>
                    <a:pt x="1166926" y="203200"/>
                  </a:lnTo>
                  <a:lnTo>
                    <a:pt x="1132205" y="174002"/>
                  </a:lnTo>
                  <a:lnTo>
                    <a:pt x="1092949" y="148729"/>
                  </a:lnTo>
                  <a:lnTo>
                    <a:pt x="1135837" y="141744"/>
                  </a:lnTo>
                  <a:lnTo>
                    <a:pt x="1175512" y="131622"/>
                  </a:lnTo>
                  <a:lnTo>
                    <a:pt x="1211643" y="118033"/>
                  </a:lnTo>
                  <a:lnTo>
                    <a:pt x="1243914" y="100634"/>
                  </a:lnTo>
                  <a:lnTo>
                    <a:pt x="1243914" y="100266"/>
                  </a:lnTo>
                  <a:lnTo>
                    <a:pt x="1244269" y="100266"/>
                  </a:lnTo>
                  <a:lnTo>
                    <a:pt x="1244650" y="99898"/>
                  </a:lnTo>
                  <a:close/>
                </a:path>
                <a:path w="1702434" h="733425">
                  <a:moveTo>
                    <a:pt x="1527517" y="301358"/>
                  </a:moveTo>
                  <a:lnTo>
                    <a:pt x="1520469" y="290677"/>
                  </a:lnTo>
                  <a:lnTo>
                    <a:pt x="1504759" y="286740"/>
                  </a:lnTo>
                  <a:lnTo>
                    <a:pt x="1484718" y="287502"/>
                  </a:lnTo>
                  <a:lnTo>
                    <a:pt x="1446009" y="293458"/>
                  </a:lnTo>
                  <a:lnTo>
                    <a:pt x="1381506" y="317347"/>
                  </a:lnTo>
                  <a:lnTo>
                    <a:pt x="1340383" y="344131"/>
                  </a:lnTo>
                  <a:lnTo>
                    <a:pt x="1304950" y="377926"/>
                  </a:lnTo>
                  <a:lnTo>
                    <a:pt x="1276096" y="417728"/>
                  </a:lnTo>
                  <a:lnTo>
                    <a:pt x="1276096" y="365912"/>
                  </a:lnTo>
                  <a:lnTo>
                    <a:pt x="1269822" y="359625"/>
                  </a:lnTo>
                  <a:lnTo>
                    <a:pt x="1250950" y="359625"/>
                  </a:lnTo>
                  <a:lnTo>
                    <a:pt x="1245768" y="363334"/>
                  </a:lnTo>
                  <a:lnTo>
                    <a:pt x="1243926" y="368134"/>
                  </a:lnTo>
                  <a:lnTo>
                    <a:pt x="1243926" y="720737"/>
                  </a:lnTo>
                  <a:lnTo>
                    <a:pt x="1245768" y="725919"/>
                  </a:lnTo>
                  <a:lnTo>
                    <a:pt x="1250950" y="729246"/>
                  </a:lnTo>
                  <a:lnTo>
                    <a:pt x="1269822" y="729246"/>
                  </a:lnTo>
                  <a:lnTo>
                    <a:pt x="1276096" y="722960"/>
                  </a:lnTo>
                  <a:lnTo>
                    <a:pt x="1276096" y="508368"/>
                  </a:lnTo>
                  <a:lnTo>
                    <a:pt x="1290408" y="461327"/>
                  </a:lnTo>
                  <a:lnTo>
                    <a:pt x="1313916" y="419074"/>
                  </a:lnTo>
                  <a:lnTo>
                    <a:pt x="1345387" y="382765"/>
                  </a:lnTo>
                  <a:lnTo>
                    <a:pt x="1383626" y="353568"/>
                  </a:lnTo>
                  <a:lnTo>
                    <a:pt x="1427416" y="332625"/>
                  </a:lnTo>
                  <a:lnTo>
                    <a:pt x="1465122" y="322770"/>
                  </a:lnTo>
                  <a:lnTo>
                    <a:pt x="1504759" y="319290"/>
                  </a:lnTo>
                  <a:lnTo>
                    <a:pt x="1523174" y="312864"/>
                  </a:lnTo>
                  <a:lnTo>
                    <a:pt x="1527517" y="301358"/>
                  </a:lnTo>
                  <a:close/>
                </a:path>
                <a:path w="1702434" h="733425">
                  <a:moveTo>
                    <a:pt x="1701977" y="366649"/>
                  </a:moveTo>
                  <a:lnTo>
                    <a:pt x="1695665" y="360375"/>
                  </a:lnTo>
                  <a:lnTo>
                    <a:pt x="1674952" y="360375"/>
                  </a:lnTo>
                  <a:lnTo>
                    <a:pt x="1668653" y="366649"/>
                  </a:lnTo>
                  <a:lnTo>
                    <a:pt x="1668653" y="464705"/>
                  </a:lnTo>
                  <a:lnTo>
                    <a:pt x="1641055" y="422275"/>
                  </a:lnTo>
                  <a:lnTo>
                    <a:pt x="1603540" y="389178"/>
                  </a:lnTo>
                  <a:lnTo>
                    <a:pt x="1558239" y="367665"/>
                  </a:lnTo>
                  <a:lnTo>
                    <a:pt x="1507337" y="359994"/>
                  </a:lnTo>
                  <a:lnTo>
                    <a:pt x="1486065" y="361289"/>
                  </a:lnTo>
                  <a:lnTo>
                    <a:pt x="1465580" y="365036"/>
                  </a:lnTo>
                  <a:lnTo>
                    <a:pt x="1445996" y="371081"/>
                  </a:lnTo>
                  <a:lnTo>
                    <a:pt x="1427416" y="379247"/>
                  </a:lnTo>
                  <a:lnTo>
                    <a:pt x="1386840" y="408076"/>
                  </a:lnTo>
                  <a:lnTo>
                    <a:pt x="1355280" y="447040"/>
                  </a:lnTo>
                  <a:lnTo>
                    <a:pt x="1334820" y="493915"/>
                  </a:lnTo>
                  <a:lnTo>
                    <a:pt x="1327531" y="546481"/>
                  </a:lnTo>
                  <a:lnTo>
                    <a:pt x="1334820" y="599033"/>
                  </a:lnTo>
                  <a:lnTo>
                    <a:pt x="1355280" y="645909"/>
                  </a:lnTo>
                  <a:lnTo>
                    <a:pt x="1386840" y="684860"/>
                  </a:lnTo>
                  <a:lnTo>
                    <a:pt x="1427416" y="713701"/>
                  </a:lnTo>
                  <a:lnTo>
                    <a:pt x="1465580" y="727913"/>
                  </a:lnTo>
                  <a:lnTo>
                    <a:pt x="1507337" y="732955"/>
                  </a:lnTo>
                  <a:lnTo>
                    <a:pt x="1558239" y="725335"/>
                  </a:lnTo>
                  <a:lnTo>
                    <a:pt x="1603540" y="703910"/>
                  </a:lnTo>
                  <a:lnTo>
                    <a:pt x="1641055" y="670826"/>
                  </a:lnTo>
                  <a:lnTo>
                    <a:pt x="1668653" y="628243"/>
                  </a:lnTo>
                  <a:lnTo>
                    <a:pt x="1668653" y="724077"/>
                  </a:lnTo>
                  <a:lnTo>
                    <a:pt x="1674952" y="730351"/>
                  </a:lnTo>
                  <a:lnTo>
                    <a:pt x="1695665" y="730351"/>
                  </a:lnTo>
                  <a:lnTo>
                    <a:pt x="1701977" y="724077"/>
                  </a:lnTo>
                  <a:lnTo>
                    <a:pt x="1701977" y="3666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85A6CCD0-D3D9-4841-9C66-51B98970FB95}"/>
                </a:ext>
              </a:extLst>
            </p:cNvPr>
            <p:cNvSpPr/>
            <p:nvPr/>
          </p:nvSpPr>
          <p:spPr>
            <a:xfrm>
              <a:off x="16739790" y="9632876"/>
              <a:ext cx="369570" cy="732790"/>
            </a:xfrm>
            <a:custGeom>
              <a:avLst/>
              <a:gdLst/>
              <a:ahLst/>
              <a:cxnLst/>
              <a:rect l="l" t="t" r="r" b="b"/>
              <a:pathLst>
                <a:path w="369569" h="732790">
                  <a:moveTo>
                    <a:pt x="362973" y="0"/>
                  </a:moveTo>
                  <a:lnTo>
                    <a:pt x="342251" y="0"/>
                  </a:lnTo>
                  <a:lnTo>
                    <a:pt x="335958" y="6282"/>
                  </a:lnTo>
                  <a:lnTo>
                    <a:pt x="335958" y="452865"/>
                  </a:lnTo>
                  <a:lnTo>
                    <a:pt x="307816" y="414668"/>
                  </a:lnTo>
                  <a:lnTo>
                    <a:pt x="271211" y="385108"/>
                  </a:lnTo>
                  <a:lnTo>
                    <a:pt x="227946" y="366025"/>
                  </a:lnTo>
                  <a:lnTo>
                    <a:pt x="179826" y="359256"/>
                  </a:lnTo>
                  <a:lnTo>
                    <a:pt x="132203" y="365926"/>
                  </a:lnTo>
                  <a:lnTo>
                    <a:pt x="89297" y="384744"/>
                  </a:lnTo>
                  <a:lnTo>
                    <a:pt x="52866" y="413921"/>
                  </a:lnTo>
                  <a:lnTo>
                    <a:pt x="24667" y="451669"/>
                  </a:lnTo>
                  <a:lnTo>
                    <a:pt x="6459" y="496199"/>
                  </a:lnTo>
                  <a:lnTo>
                    <a:pt x="0" y="545721"/>
                  </a:lnTo>
                  <a:lnTo>
                    <a:pt x="6459" y="595128"/>
                  </a:lnTo>
                  <a:lnTo>
                    <a:pt x="24667" y="639627"/>
                  </a:lnTo>
                  <a:lnTo>
                    <a:pt x="52866" y="677400"/>
                  </a:lnTo>
                  <a:lnTo>
                    <a:pt x="89297" y="706631"/>
                  </a:lnTo>
                  <a:lnTo>
                    <a:pt x="132203" y="725503"/>
                  </a:lnTo>
                  <a:lnTo>
                    <a:pt x="179826" y="732197"/>
                  </a:lnTo>
                  <a:lnTo>
                    <a:pt x="227946" y="725424"/>
                  </a:lnTo>
                  <a:lnTo>
                    <a:pt x="271211" y="706304"/>
                  </a:lnTo>
                  <a:lnTo>
                    <a:pt x="307816" y="676639"/>
                  </a:lnTo>
                  <a:lnTo>
                    <a:pt x="335958" y="638231"/>
                  </a:lnTo>
                  <a:lnTo>
                    <a:pt x="335958" y="722962"/>
                  </a:lnTo>
                  <a:lnTo>
                    <a:pt x="342251" y="729234"/>
                  </a:lnTo>
                  <a:lnTo>
                    <a:pt x="362973" y="729234"/>
                  </a:lnTo>
                  <a:lnTo>
                    <a:pt x="369255" y="722962"/>
                  </a:lnTo>
                  <a:lnTo>
                    <a:pt x="369255" y="6282"/>
                  </a:lnTo>
                  <a:lnTo>
                    <a:pt x="3629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822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91622" y="5166718"/>
            <a:ext cx="10380544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200"/>
              </a:lnSpc>
            </a:pPr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Un </a:t>
            </a:r>
            <a:r>
              <a:rPr lang="en-US" sz="6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percorso</a:t>
            </a:r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 verso la </a:t>
            </a:r>
            <a:r>
              <a:rPr lang="en-US" sz="6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sostenibilità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A3AD62-A591-9549-A40E-16E307F0543E}"/>
              </a:ext>
            </a:extLst>
          </p:cNvPr>
          <p:cNvGrpSpPr/>
          <p:nvPr/>
        </p:nvGrpSpPr>
        <p:grpSpPr>
          <a:xfrm>
            <a:off x="6839005" y="2188247"/>
            <a:ext cx="4522213" cy="1461261"/>
            <a:chOff x="16739790" y="9632873"/>
            <a:chExt cx="2214872" cy="733432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A11640E8-7801-4B4D-A500-1A39FAF664C9}"/>
                </a:ext>
              </a:extLst>
            </p:cNvPr>
            <p:cNvSpPr/>
            <p:nvPr/>
          </p:nvSpPr>
          <p:spPr>
            <a:xfrm>
              <a:off x="17161952" y="9992500"/>
              <a:ext cx="33655" cy="370205"/>
            </a:xfrm>
            <a:custGeom>
              <a:avLst/>
              <a:gdLst/>
              <a:ahLst/>
              <a:cxnLst/>
              <a:rect l="l" t="t" r="r" b="b"/>
              <a:pathLst>
                <a:path w="33655" h="370204">
                  <a:moveTo>
                    <a:pt x="27014" y="0"/>
                  </a:moveTo>
                  <a:lnTo>
                    <a:pt x="13695" y="0"/>
                  </a:lnTo>
                  <a:lnTo>
                    <a:pt x="6293" y="0"/>
                  </a:lnTo>
                  <a:lnTo>
                    <a:pt x="0" y="6293"/>
                  </a:lnTo>
                  <a:lnTo>
                    <a:pt x="0" y="363339"/>
                  </a:lnTo>
                  <a:lnTo>
                    <a:pt x="6293" y="369611"/>
                  </a:lnTo>
                  <a:lnTo>
                    <a:pt x="27014" y="369611"/>
                  </a:lnTo>
                  <a:lnTo>
                    <a:pt x="33307" y="363339"/>
                  </a:lnTo>
                  <a:lnTo>
                    <a:pt x="33307" y="6293"/>
                  </a:lnTo>
                  <a:lnTo>
                    <a:pt x="270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9A7D4816-2646-5A45-9F2D-524705A839CF}"/>
                </a:ext>
              </a:extLst>
            </p:cNvPr>
            <p:cNvSpPr/>
            <p:nvPr/>
          </p:nvSpPr>
          <p:spPr>
            <a:xfrm>
              <a:off x="17161952" y="9632873"/>
              <a:ext cx="33655" cy="106045"/>
            </a:xfrm>
            <a:custGeom>
              <a:avLst/>
              <a:gdLst/>
              <a:ahLst/>
              <a:cxnLst/>
              <a:rect l="l" t="t" r="r" b="b"/>
              <a:pathLst>
                <a:path w="33655" h="106045">
                  <a:moveTo>
                    <a:pt x="27014" y="0"/>
                  </a:moveTo>
                  <a:lnTo>
                    <a:pt x="13695" y="0"/>
                  </a:lnTo>
                  <a:lnTo>
                    <a:pt x="6293" y="0"/>
                  </a:lnTo>
                  <a:lnTo>
                    <a:pt x="0" y="6293"/>
                  </a:lnTo>
                  <a:lnTo>
                    <a:pt x="0" y="99159"/>
                  </a:lnTo>
                  <a:lnTo>
                    <a:pt x="6293" y="105441"/>
                  </a:lnTo>
                  <a:lnTo>
                    <a:pt x="27014" y="105441"/>
                  </a:lnTo>
                  <a:lnTo>
                    <a:pt x="33307" y="99159"/>
                  </a:lnTo>
                  <a:lnTo>
                    <a:pt x="33307" y="6293"/>
                  </a:lnTo>
                  <a:lnTo>
                    <a:pt x="270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047C963C-16CC-D048-A6B2-32B4E029A2AC}"/>
                </a:ext>
              </a:extLst>
            </p:cNvPr>
            <p:cNvSpPr/>
            <p:nvPr/>
          </p:nvSpPr>
          <p:spPr>
            <a:xfrm>
              <a:off x="17252227" y="9632880"/>
              <a:ext cx="1702435" cy="733425"/>
            </a:xfrm>
            <a:custGeom>
              <a:avLst/>
              <a:gdLst/>
              <a:ahLst/>
              <a:cxnLst/>
              <a:rect l="l" t="t" r="r" b="b"/>
              <a:pathLst>
                <a:path w="1702434" h="733425">
                  <a:moveTo>
                    <a:pt x="374434" y="365912"/>
                  </a:moveTo>
                  <a:lnTo>
                    <a:pt x="368134" y="359625"/>
                  </a:lnTo>
                  <a:lnTo>
                    <a:pt x="347421" y="359625"/>
                  </a:lnTo>
                  <a:lnTo>
                    <a:pt x="341134" y="365912"/>
                  </a:lnTo>
                  <a:lnTo>
                    <a:pt x="341134" y="463969"/>
                  </a:lnTo>
                  <a:lnTo>
                    <a:pt x="313537" y="421386"/>
                  </a:lnTo>
                  <a:lnTo>
                    <a:pt x="276021" y="388302"/>
                  </a:lnTo>
                  <a:lnTo>
                    <a:pt x="230733" y="366877"/>
                  </a:lnTo>
                  <a:lnTo>
                    <a:pt x="179819" y="359257"/>
                  </a:lnTo>
                  <a:lnTo>
                    <a:pt x="132067" y="365925"/>
                  </a:lnTo>
                  <a:lnTo>
                    <a:pt x="89128" y="384746"/>
                  </a:lnTo>
                  <a:lnTo>
                    <a:pt x="52730" y="413918"/>
                  </a:lnTo>
                  <a:lnTo>
                    <a:pt x="24587" y="451675"/>
                  </a:lnTo>
                  <a:lnTo>
                    <a:pt x="6438" y="496201"/>
                  </a:lnTo>
                  <a:lnTo>
                    <a:pt x="0" y="545719"/>
                  </a:lnTo>
                  <a:lnTo>
                    <a:pt x="6438" y="595134"/>
                  </a:lnTo>
                  <a:lnTo>
                    <a:pt x="24587" y="639635"/>
                  </a:lnTo>
                  <a:lnTo>
                    <a:pt x="52730" y="677405"/>
                  </a:lnTo>
                  <a:lnTo>
                    <a:pt x="89128" y="706640"/>
                  </a:lnTo>
                  <a:lnTo>
                    <a:pt x="132067" y="725500"/>
                  </a:lnTo>
                  <a:lnTo>
                    <a:pt x="179819" y="732205"/>
                  </a:lnTo>
                  <a:lnTo>
                    <a:pt x="230733" y="724535"/>
                  </a:lnTo>
                  <a:lnTo>
                    <a:pt x="276021" y="703021"/>
                  </a:lnTo>
                  <a:lnTo>
                    <a:pt x="313537" y="669937"/>
                  </a:lnTo>
                  <a:lnTo>
                    <a:pt x="341134" y="627507"/>
                  </a:lnTo>
                  <a:lnTo>
                    <a:pt x="341134" y="722960"/>
                  </a:lnTo>
                  <a:lnTo>
                    <a:pt x="347421" y="729234"/>
                  </a:lnTo>
                  <a:lnTo>
                    <a:pt x="368134" y="729234"/>
                  </a:lnTo>
                  <a:lnTo>
                    <a:pt x="374434" y="722960"/>
                  </a:lnTo>
                  <a:lnTo>
                    <a:pt x="374434" y="365912"/>
                  </a:lnTo>
                  <a:close/>
                </a:path>
                <a:path w="1702434" h="733425">
                  <a:moveTo>
                    <a:pt x="772172" y="6286"/>
                  </a:moveTo>
                  <a:lnTo>
                    <a:pt x="765873" y="0"/>
                  </a:lnTo>
                  <a:lnTo>
                    <a:pt x="745185" y="0"/>
                  </a:lnTo>
                  <a:lnTo>
                    <a:pt x="738873" y="6286"/>
                  </a:lnTo>
                  <a:lnTo>
                    <a:pt x="738873" y="452869"/>
                  </a:lnTo>
                  <a:lnTo>
                    <a:pt x="710844" y="414667"/>
                  </a:lnTo>
                  <a:lnTo>
                    <a:pt x="674497" y="385114"/>
                  </a:lnTo>
                  <a:lnTo>
                    <a:pt x="631482" y="366026"/>
                  </a:lnTo>
                  <a:lnTo>
                    <a:pt x="583476" y="359257"/>
                  </a:lnTo>
                  <a:lnTo>
                    <a:pt x="535724" y="365925"/>
                  </a:lnTo>
                  <a:lnTo>
                    <a:pt x="492785" y="384746"/>
                  </a:lnTo>
                  <a:lnTo>
                    <a:pt x="456387" y="413918"/>
                  </a:lnTo>
                  <a:lnTo>
                    <a:pt x="428244" y="451675"/>
                  </a:lnTo>
                  <a:lnTo>
                    <a:pt x="410095" y="496201"/>
                  </a:lnTo>
                  <a:lnTo>
                    <a:pt x="403669" y="545719"/>
                  </a:lnTo>
                  <a:lnTo>
                    <a:pt x="410095" y="595134"/>
                  </a:lnTo>
                  <a:lnTo>
                    <a:pt x="428244" y="639635"/>
                  </a:lnTo>
                  <a:lnTo>
                    <a:pt x="456387" y="677405"/>
                  </a:lnTo>
                  <a:lnTo>
                    <a:pt x="492785" y="706640"/>
                  </a:lnTo>
                  <a:lnTo>
                    <a:pt x="535724" y="725500"/>
                  </a:lnTo>
                  <a:lnTo>
                    <a:pt x="583476" y="732205"/>
                  </a:lnTo>
                  <a:lnTo>
                    <a:pt x="631482" y="725424"/>
                  </a:lnTo>
                  <a:lnTo>
                    <a:pt x="674497" y="706310"/>
                  </a:lnTo>
                  <a:lnTo>
                    <a:pt x="710844" y="676643"/>
                  </a:lnTo>
                  <a:lnTo>
                    <a:pt x="738873" y="638238"/>
                  </a:lnTo>
                  <a:lnTo>
                    <a:pt x="738873" y="722960"/>
                  </a:lnTo>
                  <a:lnTo>
                    <a:pt x="745185" y="729234"/>
                  </a:lnTo>
                  <a:lnTo>
                    <a:pt x="765873" y="729234"/>
                  </a:lnTo>
                  <a:lnTo>
                    <a:pt x="772172" y="722960"/>
                  </a:lnTo>
                  <a:lnTo>
                    <a:pt x="772172" y="6286"/>
                  </a:lnTo>
                  <a:close/>
                </a:path>
                <a:path w="1702434" h="733425">
                  <a:moveTo>
                    <a:pt x="1171384" y="542772"/>
                  </a:moveTo>
                  <a:lnTo>
                    <a:pt x="1164869" y="494626"/>
                  </a:lnTo>
                  <a:lnTo>
                    <a:pt x="1146479" y="451269"/>
                  </a:lnTo>
                  <a:lnTo>
                    <a:pt x="1117981" y="414477"/>
                  </a:lnTo>
                  <a:lnTo>
                    <a:pt x="1081112" y="386003"/>
                  </a:lnTo>
                  <a:lnTo>
                    <a:pt x="1037653" y="367626"/>
                  </a:lnTo>
                  <a:lnTo>
                    <a:pt x="989355" y="361099"/>
                  </a:lnTo>
                  <a:lnTo>
                    <a:pt x="941082" y="367626"/>
                  </a:lnTo>
                  <a:lnTo>
                    <a:pt x="897686" y="386003"/>
                  </a:lnTo>
                  <a:lnTo>
                    <a:pt x="860920" y="414477"/>
                  </a:lnTo>
                  <a:lnTo>
                    <a:pt x="832510" y="451269"/>
                  </a:lnTo>
                  <a:lnTo>
                    <a:pt x="814184" y="494626"/>
                  </a:lnTo>
                  <a:lnTo>
                    <a:pt x="807694" y="542772"/>
                  </a:lnTo>
                  <a:lnTo>
                    <a:pt x="814184" y="591070"/>
                  </a:lnTo>
                  <a:lnTo>
                    <a:pt x="832510" y="634530"/>
                  </a:lnTo>
                  <a:lnTo>
                    <a:pt x="860920" y="671398"/>
                  </a:lnTo>
                  <a:lnTo>
                    <a:pt x="897686" y="699897"/>
                  </a:lnTo>
                  <a:lnTo>
                    <a:pt x="941082" y="718286"/>
                  </a:lnTo>
                  <a:lnTo>
                    <a:pt x="989355" y="724814"/>
                  </a:lnTo>
                  <a:lnTo>
                    <a:pt x="1037653" y="718286"/>
                  </a:lnTo>
                  <a:lnTo>
                    <a:pt x="1081112" y="699897"/>
                  </a:lnTo>
                  <a:lnTo>
                    <a:pt x="1117981" y="671398"/>
                  </a:lnTo>
                  <a:lnTo>
                    <a:pt x="1146479" y="634530"/>
                  </a:lnTo>
                  <a:lnTo>
                    <a:pt x="1164869" y="591070"/>
                  </a:lnTo>
                  <a:lnTo>
                    <a:pt x="1171384" y="542772"/>
                  </a:lnTo>
                  <a:close/>
                </a:path>
                <a:path w="1702434" h="733425">
                  <a:moveTo>
                    <a:pt x="1243914" y="368134"/>
                  </a:moveTo>
                  <a:lnTo>
                    <a:pt x="1243672" y="368134"/>
                  </a:lnTo>
                  <a:lnTo>
                    <a:pt x="1243672" y="369404"/>
                  </a:lnTo>
                  <a:lnTo>
                    <a:pt x="1243012" y="369404"/>
                  </a:lnTo>
                  <a:lnTo>
                    <a:pt x="1243012" y="371944"/>
                  </a:lnTo>
                  <a:lnTo>
                    <a:pt x="1242809" y="371944"/>
                  </a:lnTo>
                  <a:lnTo>
                    <a:pt x="1242809" y="717384"/>
                  </a:lnTo>
                  <a:lnTo>
                    <a:pt x="1242961" y="717384"/>
                  </a:lnTo>
                  <a:lnTo>
                    <a:pt x="1242961" y="718654"/>
                  </a:lnTo>
                  <a:lnTo>
                    <a:pt x="1243596" y="718654"/>
                  </a:lnTo>
                  <a:lnTo>
                    <a:pt x="1243596" y="721194"/>
                  </a:lnTo>
                  <a:lnTo>
                    <a:pt x="1243914" y="721194"/>
                  </a:lnTo>
                  <a:lnTo>
                    <a:pt x="1243914" y="718654"/>
                  </a:lnTo>
                  <a:lnTo>
                    <a:pt x="1243914" y="717384"/>
                  </a:lnTo>
                  <a:lnTo>
                    <a:pt x="1243914" y="371944"/>
                  </a:lnTo>
                  <a:lnTo>
                    <a:pt x="1243914" y="369404"/>
                  </a:lnTo>
                  <a:lnTo>
                    <a:pt x="1243914" y="368134"/>
                  </a:lnTo>
                  <a:close/>
                </a:path>
                <a:path w="1702434" h="733425">
                  <a:moveTo>
                    <a:pt x="1244650" y="99898"/>
                  </a:moveTo>
                  <a:lnTo>
                    <a:pt x="1244269" y="99529"/>
                  </a:lnTo>
                  <a:lnTo>
                    <a:pt x="1243914" y="99529"/>
                  </a:lnTo>
                  <a:lnTo>
                    <a:pt x="1243914" y="99148"/>
                  </a:lnTo>
                  <a:lnTo>
                    <a:pt x="1136230" y="25895"/>
                  </a:lnTo>
                  <a:lnTo>
                    <a:pt x="1109764" y="42214"/>
                  </a:lnTo>
                  <a:lnTo>
                    <a:pt x="1079271" y="56515"/>
                  </a:lnTo>
                  <a:lnTo>
                    <a:pt x="1046556" y="66789"/>
                  </a:lnTo>
                  <a:lnTo>
                    <a:pt x="1013409" y="71031"/>
                  </a:lnTo>
                  <a:lnTo>
                    <a:pt x="961275" y="67525"/>
                  </a:lnTo>
                  <a:lnTo>
                    <a:pt x="909815" y="57340"/>
                  </a:lnTo>
                  <a:lnTo>
                    <a:pt x="860031" y="42722"/>
                  </a:lnTo>
                  <a:lnTo>
                    <a:pt x="812876" y="25895"/>
                  </a:lnTo>
                  <a:lnTo>
                    <a:pt x="805078" y="29527"/>
                  </a:lnTo>
                  <a:lnTo>
                    <a:pt x="780326" y="42176"/>
                  </a:lnTo>
                  <a:lnTo>
                    <a:pt x="842200" y="64592"/>
                  </a:lnTo>
                  <a:lnTo>
                    <a:pt x="896315" y="89509"/>
                  </a:lnTo>
                  <a:lnTo>
                    <a:pt x="943279" y="116725"/>
                  </a:lnTo>
                  <a:lnTo>
                    <a:pt x="983754" y="146037"/>
                  </a:lnTo>
                  <a:lnTo>
                    <a:pt x="1018374" y="177228"/>
                  </a:lnTo>
                  <a:lnTo>
                    <a:pt x="1047775" y="210096"/>
                  </a:lnTo>
                  <a:lnTo>
                    <a:pt x="1072603" y="244449"/>
                  </a:lnTo>
                  <a:lnTo>
                    <a:pt x="1093495" y="280047"/>
                  </a:lnTo>
                  <a:lnTo>
                    <a:pt x="1111084" y="316712"/>
                  </a:lnTo>
                  <a:lnTo>
                    <a:pt x="1243914" y="316712"/>
                  </a:lnTo>
                  <a:lnTo>
                    <a:pt x="1244650" y="316712"/>
                  </a:lnTo>
                  <a:lnTo>
                    <a:pt x="1244269" y="315963"/>
                  </a:lnTo>
                  <a:lnTo>
                    <a:pt x="1243914" y="315239"/>
                  </a:lnTo>
                  <a:lnTo>
                    <a:pt x="1243914" y="314490"/>
                  </a:lnTo>
                  <a:lnTo>
                    <a:pt x="1222781" y="273418"/>
                  </a:lnTo>
                  <a:lnTo>
                    <a:pt x="1197114" y="236321"/>
                  </a:lnTo>
                  <a:lnTo>
                    <a:pt x="1166926" y="203200"/>
                  </a:lnTo>
                  <a:lnTo>
                    <a:pt x="1132205" y="174002"/>
                  </a:lnTo>
                  <a:lnTo>
                    <a:pt x="1092949" y="148729"/>
                  </a:lnTo>
                  <a:lnTo>
                    <a:pt x="1135837" y="141744"/>
                  </a:lnTo>
                  <a:lnTo>
                    <a:pt x="1175512" y="131622"/>
                  </a:lnTo>
                  <a:lnTo>
                    <a:pt x="1211643" y="118033"/>
                  </a:lnTo>
                  <a:lnTo>
                    <a:pt x="1243914" y="100634"/>
                  </a:lnTo>
                  <a:lnTo>
                    <a:pt x="1243914" y="100266"/>
                  </a:lnTo>
                  <a:lnTo>
                    <a:pt x="1244269" y="100266"/>
                  </a:lnTo>
                  <a:lnTo>
                    <a:pt x="1244650" y="99898"/>
                  </a:lnTo>
                  <a:close/>
                </a:path>
                <a:path w="1702434" h="733425">
                  <a:moveTo>
                    <a:pt x="1527517" y="301358"/>
                  </a:moveTo>
                  <a:lnTo>
                    <a:pt x="1520469" y="290677"/>
                  </a:lnTo>
                  <a:lnTo>
                    <a:pt x="1504759" y="286740"/>
                  </a:lnTo>
                  <a:lnTo>
                    <a:pt x="1484718" y="287502"/>
                  </a:lnTo>
                  <a:lnTo>
                    <a:pt x="1446009" y="293458"/>
                  </a:lnTo>
                  <a:lnTo>
                    <a:pt x="1381506" y="317347"/>
                  </a:lnTo>
                  <a:lnTo>
                    <a:pt x="1340383" y="344131"/>
                  </a:lnTo>
                  <a:lnTo>
                    <a:pt x="1304950" y="377926"/>
                  </a:lnTo>
                  <a:lnTo>
                    <a:pt x="1276096" y="417728"/>
                  </a:lnTo>
                  <a:lnTo>
                    <a:pt x="1276096" y="365912"/>
                  </a:lnTo>
                  <a:lnTo>
                    <a:pt x="1269822" y="359625"/>
                  </a:lnTo>
                  <a:lnTo>
                    <a:pt x="1250950" y="359625"/>
                  </a:lnTo>
                  <a:lnTo>
                    <a:pt x="1245768" y="363334"/>
                  </a:lnTo>
                  <a:lnTo>
                    <a:pt x="1243926" y="368134"/>
                  </a:lnTo>
                  <a:lnTo>
                    <a:pt x="1243926" y="720737"/>
                  </a:lnTo>
                  <a:lnTo>
                    <a:pt x="1245768" y="725919"/>
                  </a:lnTo>
                  <a:lnTo>
                    <a:pt x="1250950" y="729246"/>
                  </a:lnTo>
                  <a:lnTo>
                    <a:pt x="1269822" y="729246"/>
                  </a:lnTo>
                  <a:lnTo>
                    <a:pt x="1276096" y="722960"/>
                  </a:lnTo>
                  <a:lnTo>
                    <a:pt x="1276096" y="508368"/>
                  </a:lnTo>
                  <a:lnTo>
                    <a:pt x="1290408" y="461327"/>
                  </a:lnTo>
                  <a:lnTo>
                    <a:pt x="1313916" y="419074"/>
                  </a:lnTo>
                  <a:lnTo>
                    <a:pt x="1345387" y="382765"/>
                  </a:lnTo>
                  <a:lnTo>
                    <a:pt x="1383626" y="353568"/>
                  </a:lnTo>
                  <a:lnTo>
                    <a:pt x="1427416" y="332625"/>
                  </a:lnTo>
                  <a:lnTo>
                    <a:pt x="1465122" y="322770"/>
                  </a:lnTo>
                  <a:lnTo>
                    <a:pt x="1504759" y="319290"/>
                  </a:lnTo>
                  <a:lnTo>
                    <a:pt x="1523174" y="312864"/>
                  </a:lnTo>
                  <a:lnTo>
                    <a:pt x="1527517" y="301358"/>
                  </a:lnTo>
                  <a:close/>
                </a:path>
                <a:path w="1702434" h="733425">
                  <a:moveTo>
                    <a:pt x="1701977" y="366649"/>
                  </a:moveTo>
                  <a:lnTo>
                    <a:pt x="1695665" y="360375"/>
                  </a:lnTo>
                  <a:lnTo>
                    <a:pt x="1674952" y="360375"/>
                  </a:lnTo>
                  <a:lnTo>
                    <a:pt x="1668653" y="366649"/>
                  </a:lnTo>
                  <a:lnTo>
                    <a:pt x="1668653" y="464705"/>
                  </a:lnTo>
                  <a:lnTo>
                    <a:pt x="1641055" y="422275"/>
                  </a:lnTo>
                  <a:lnTo>
                    <a:pt x="1603540" y="389178"/>
                  </a:lnTo>
                  <a:lnTo>
                    <a:pt x="1558239" y="367665"/>
                  </a:lnTo>
                  <a:lnTo>
                    <a:pt x="1507337" y="359994"/>
                  </a:lnTo>
                  <a:lnTo>
                    <a:pt x="1486065" y="361289"/>
                  </a:lnTo>
                  <a:lnTo>
                    <a:pt x="1465580" y="365036"/>
                  </a:lnTo>
                  <a:lnTo>
                    <a:pt x="1445996" y="371081"/>
                  </a:lnTo>
                  <a:lnTo>
                    <a:pt x="1427416" y="379247"/>
                  </a:lnTo>
                  <a:lnTo>
                    <a:pt x="1386840" y="408076"/>
                  </a:lnTo>
                  <a:lnTo>
                    <a:pt x="1355280" y="447040"/>
                  </a:lnTo>
                  <a:lnTo>
                    <a:pt x="1334820" y="493915"/>
                  </a:lnTo>
                  <a:lnTo>
                    <a:pt x="1327531" y="546481"/>
                  </a:lnTo>
                  <a:lnTo>
                    <a:pt x="1334820" y="599033"/>
                  </a:lnTo>
                  <a:lnTo>
                    <a:pt x="1355280" y="645909"/>
                  </a:lnTo>
                  <a:lnTo>
                    <a:pt x="1386840" y="684860"/>
                  </a:lnTo>
                  <a:lnTo>
                    <a:pt x="1427416" y="713701"/>
                  </a:lnTo>
                  <a:lnTo>
                    <a:pt x="1465580" y="727913"/>
                  </a:lnTo>
                  <a:lnTo>
                    <a:pt x="1507337" y="732955"/>
                  </a:lnTo>
                  <a:lnTo>
                    <a:pt x="1558239" y="725335"/>
                  </a:lnTo>
                  <a:lnTo>
                    <a:pt x="1603540" y="703910"/>
                  </a:lnTo>
                  <a:lnTo>
                    <a:pt x="1641055" y="670826"/>
                  </a:lnTo>
                  <a:lnTo>
                    <a:pt x="1668653" y="628243"/>
                  </a:lnTo>
                  <a:lnTo>
                    <a:pt x="1668653" y="724077"/>
                  </a:lnTo>
                  <a:lnTo>
                    <a:pt x="1674952" y="730351"/>
                  </a:lnTo>
                  <a:lnTo>
                    <a:pt x="1695665" y="730351"/>
                  </a:lnTo>
                  <a:lnTo>
                    <a:pt x="1701977" y="724077"/>
                  </a:lnTo>
                  <a:lnTo>
                    <a:pt x="1701977" y="3666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EC6B5687-A0F2-FC40-8511-CF2081E6B4B6}"/>
                </a:ext>
              </a:extLst>
            </p:cNvPr>
            <p:cNvSpPr/>
            <p:nvPr/>
          </p:nvSpPr>
          <p:spPr>
            <a:xfrm>
              <a:off x="16739790" y="9632876"/>
              <a:ext cx="369570" cy="732790"/>
            </a:xfrm>
            <a:custGeom>
              <a:avLst/>
              <a:gdLst/>
              <a:ahLst/>
              <a:cxnLst/>
              <a:rect l="l" t="t" r="r" b="b"/>
              <a:pathLst>
                <a:path w="369569" h="732790">
                  <a:moveTo>
                    <a:pt x="362973" y="0"/>
                  </a:moveTo>
                  <a:lnTo>
                    <a:pt x="342251" y="0"/>
                  </a:lnTo>
                  <a:lnTo>
                    <a:pt x="335958" y="6282"/>
                  </a:lnTo>
                  <a:lnTo>
                    <a:pt x="335958" y="452865"/>
                  </a:lnTo>
                  <a:lnTo>
                    <a:pt x="307816" y="414668"/>
                  </a:lnTo>
                  <a:lnTo>
                    <a:pt x="271211" y="385108"/>
                  </a:lnTo>
                  <a:lnTo>
                    <a:pt x="227946" y="366025"/>
                  </a:lnTo>
                  <a:lnTo>
                    <a:pt x="179826" y="359256"/>
                  </a:lnTo>
                  <a:lnTo>
                    <a:pt x="132203" y="365926"/>
                  </a:lnTo>
                  <a:lnTo>
                    <a:pt x="89297" y="384744"/>
                  </a:lnTo>
                  <a:lnTo>
                    <a:pt x="52866" y="413921"/>
                  </a:lnTo>
                  <a:lnTo>
                    <a:pt x="24667" y="451669"/>
                  </a:lnTo>
                  <a:lnTo>
                    <a:pt x="6459" y="496199"/>
                  </a:lnTo>
                  <a:lnTo>
                    <a:pt x="0" y="545721"/>
                  </a:lnTo>
                  <a:lnTo>
                    <a:pt x="6459" y="595128"/>
                  </a:lnTo>
                  <a:lnTo>
                    <a:pt x="24667" y="639627"/>
                  </a:lnTo>
                  <a:lnTo>
                    <a:pt x="52866" y="677400"/>
                  </a:lnTo>
                  <a:lnTo>
                    <a:pt x="89297" y="706631"/>
                  </a:lnTo>
                  <a:lnTo>
                    <a:pt x="132203" y="725503"/>
                  </a:lnTo>
                  <a:lnTo>
                    <a:pt x="179826" y="732197"/>
                  </a:lnTo>
                  <a:lnTo>
                    <a:pt x="227946" y="725424"/>
                  </a:lnTo>
                  <a:lnTo>
                    <a:pt x="271211" y="706304"/>
                  </a:lnTo>
                  <a:lnTo>
                    <a:pt x="307816" y="676639"/>
                  </a:lnTo>
                  <a:lnTo>
                    <a:pt x="335958" y="638231"/>
                  </a:lnTo>
                  <a:lnTo>
                    <a:pt x="335958" y="722962"/>
                  </a:lnTo>
                  <a:lnTo>
                    <a:pt x="342251" y="729234"/>
                  </a:lnTo>
                  <a:lnTo>
                    <a:pt x="362973" y="729234"/>
                  </a:lnTo>
                  <a:lnTo>
                    <a:pt x="369255" y="722962"/>
                  </a:lnTo>
                  <a:lnTo>
                    <a:pt x="369255" y="6282"/>
                  </a:lnTo>
                  <a:lnTo>
                    <a:pt x="3629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475605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04743" y="736763"/>
            <a:ext cx="10659263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000" b="1" dirty="0">
                <a:latin typeface="Century Gothic" panose="020B0502020202020204" pitchFamily="34" charset="0"/>
              </a:rPr>
              <a:t>NEXT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1156" y="1564030"/>
            <a:ext cx="13006435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/>
              <a:t>La </a:t>
            </a:r>
            <a:r>
              <a:rPr lang="en-US" sz="1600" dirty="0" err="1"/>
              <a:t>maratona</a:t>
            </a:r>
            <a:r>
              <a:rPr lang="en-US" sz="1600" dirty="0"/>
              <a:t> continua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29239" y="2271424"/>
            <a:ext cx="3953627" cy="2041631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67531" y="2271425"/>
            <a:ext cx="4282746" cy="2041630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endParaRPr lang="en-US" sz="2400" b="1" dirty="0">
              <a:solidFill>
                <a:schemeClr val="accent6">
                  <a:lumMod val="25000"/>
                  <a:lumOff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05271" y="2271425"/>
            <a:ext cx="3712513" cy="2041630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3574634" y="2271424"/>
            <a:ext cx="3394364" cy="1984988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42237" y="2681982"/>
            <a:ext cx="364886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PEOPLE</a:t>
            </a:r>
          </a:p>
          <a:p>
            <a:pPr algn="ctr">
              <a:lnSpc>
                <a:spcPts val="1900"/>
              </a:lnSpc>
            </a:pPr>
            <a:endParaRPr lang="en-US" sz="1600" dirty="0">
              <a:solidFill>
                <a:schemeClr val="bg1"/>
              </a:solidFill>
              <a:latin typeface="Roboto Lt" panose="02000000000000000000" pitchFamily="2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algn="ctr">
              <a:lnSpc>
                <a:spcPts val="1900"/>
              </a:lnSpc>
            </a:pPr>
            <a:r>
              <a:rPr lang="en-US" sz="1600" dirty="0">
                <a:solidFill>
                  <a:schemeClr val="bg1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Diversity, equity &amp; inclusion</a:t>
            </a:r>
          </a:p>
          <a:p>
            <a:pPr algn="ctr">
              <a:lnSpc>
                <a:spcPts val="1900"/>
              </a:lnSpc>
            </a:pPr>
            <a:r>
              <a:rPr lang="en-US" sz="1600" dirty="0">
                <a:solidFill>
                  <a:schemeClr val="bg1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Knowledge &amp; </a:t>
            </a:r>
            <a:r>
              <a:rPr lang="en-US" sz="1600" dirty="0" err="1">
                <a:solidFill>
                  <a:schemeClr val="bg1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engagment</a:t>
            </a:r>
            <a:endParaRPr lang="en-US" sz="1600" dirty="0">
              <a:solidFill>
                <a:schemeClr val="bg1"/>
              </a:solidFill>
              <a:latin typeface="Roboto Lt" panose="02000000000000000000" pitchFamily="2" charset="0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05876" y="2659857"/>
            <a:ext cx="364886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PLANET</a:t>
            </a:r>
          </a:p>
          <a:p>
            <a:pPr algn="ctr">
              <a:lnSpc>
                <a:spcPts val="1900"/>
              </a:lnSpc>
            </a:pPr>
            <a:endParaRPr lang="en-US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1900"/>
              </a:lnSpc>
            </a:pPr>
            <a:r>
              <a:rPr lang="en-US" sz="1600" dirty="0">
                <a:solidFill>
                  <a:schemeClr val="bg1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Environment</a:t>
            </a:r>
          </a:p>
          <a:p>
            <a:pPr algn="ctr">
              <a:lnSpc>
                <a:spcPts val="1900"/>
              </a:lnSpc>
            </a:pPr>
            <a:r>
              <a:rPr lang="en-US" sz="1600" dirty="0">
                <a:solidFill>
                  <a:schemeClr val="bg1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Air, Water, Land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105271" y="2537395"/>
            <a:ext cx="36488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PRODUCT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1900"/>
              </a:lnSpc>
            </a:pPr>
            <a:r>
              <a:rPr lang="en-US" sz="1600" dirty="0">
                <a:solidFill>
                  <a:schemeClr val="bg1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Supply chain</a:t>
            </a:r>
          </a:p>
          <a:p>
            <a:pPr algn="ctr">
              <a:lnSpc>
                <a:spcPts val="1900"/>
              </a:lnSpc>
            </a:pPr>
            <a:r>
              <a:rPr lang="en-US" sz="1600" dirty="0">
                <a:solidFill>
                  <a:schemeClr val="bg1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Product creation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3276544" y="2573301"/>
            <a:ext cx="364886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GOVERNANCE</a:t>
            </a:r>
          </a:p>
          <a:p>
            <a:pPr algn="ctr">
              <a:lnSpc>
                <a:spcPts val="1900"/>
              </a:lnSpc>
            </a:pPr>
            <a:endParaRPr lang="en-US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1900"/>
              </a:lnSpc>
            </a:pPr>
            <a:r>
              <a:rPr lang="en-US" sz="1600" dirty="0">
                <a:solidFill>
                  <a:schemeClr val="bg1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Internal</a:t>
            </a:r>
          </a:p>
          <a:p>
            <a:pPr algn="ctr">
              <a:lnSpc>
                <a:spcPts val="1900"/>
              </a:lnSpc>
            </a:pPr>
            <a:r>
              <a:rPr lang="en-US" sz="1600" dirty="0">
                <a:solidFill>
                  <a:schemeClr val="bg1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external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04398" y="6534319"/>
            <a:ext cx="1305994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kern="1200" dirty="0">
                <a:solidFill>
                  <a:schemeClr val="tx1"/>
                </a:solidFill>
              </a:rPr>
              <a:t>Road To 2030</a:t>
            </a:r>
          </a:p>
          <a:p>
            <a:endParaRPr lang="it-IT" b="1" dirty="0"/>
          </a:p>
          <a:p>
            <a:pPr algn="ctr"/>
            <a:r>
              <a:rPr lang="it-IT" b="1" dirty="0"/>
              <a:t>Un piano di sostenibilità parte integrante del piano industriale</a:t>
            </a:r>
            <a:endParaRPr lang="it-IT" sz="27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9472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8597" cy="1028858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0508103" y="2878110"/>
            <a:ext cx="70753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1600" dirty="0"/>
              <a:t>«Disegniamo e produciamo scarpe e abbigliamento sportivo from </a:t>
            </a:r>
            <a:r>
              <a:rPr lang="it-IT" sz="1600" dirty="0" err="1"/>
              <a:t>Italy</a:t>
            </a:r>
            <a:r>
              <a:rPr lang="it-IT" sz="1600" dirty="0"/>
              <a:t>, pensati per rendere importante ogni passo di chi li indossa.</a:t>
            </a:r>
          </a:p>
          <a:p>
            <a:pPr algn="ctr">
              <a:lnSpc>
                <a:spcPct val="200000"/>
              </a:lnSpc>
            </a:pPr>
            <a:r>
              <a:rPr lang="it-IT" sz="1600" dirty="0"/>
              <a:t>Lo facciamo mettendo in ogni prodotto cura e passione, creatività ed inventiva – i tratti distintivi del nostro essere italiani – e lo facciamo impegnandoci ogni giorno a rendere sempre più</a:t>
            </a:r>
          </a:p>
          <a:p>
            <a:pPr algn="ctr">
              <a:lnSpc>
                <a:spcPct val="200000"/>
              </a:lnSpc>
            </a:pPr>
            <a:r>
              <a:rPr lang="it-IT" sz="1600" b="1" dirty="0"/>
              <a:t>sostenibili</a:t>
            </a:r>
          </a:p>
          <a:p>
            <a:pPr algn="ctr">
              <a:lnSpc>
                <a:spcPct val="200000"/>
              </a:lnSpc>
            </a:pPr>
            <a:r>
              <a:rPr lang="it-IT" sz="1600" dirty="0"/>
              <a:t>i nostri passi nel mondo»</a:t>
            </a:r>
          </a:p>
        </p:txBody>
      </p:sp>
    </p:spTree>
    <p:extLst>
      <p:ext uri="{BB962C8B-B14F-4D97-AF65-F5344CB8AC3E}">
        <p14:creationId xmlns:p14="http://schemas.microsoft.com/office/powerpoint/2010/main" val="249631689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63986" y="4933840"/>
            <a:ext cx="985421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Per </a:t>
            </a:r>
            <a:r>
              <a:rPr lang="it-IT" sz="2000" b="1" dirty="0"/>
              <a:t>Diadora</a:t>
            </a:r>
            <a:r>
              <a:rPr lang="it-IT" sz="2000" dirty="0"/>
              <a:t> e il suo business (economico)</a:t>
            </a:r>
          </a:p>
          <a:p>
            <a:pPr algn="ctr"/>
            <a:r>
              <a:rPr lang="it-IT" sz="2000" dirty="0"/>
              <a:t>Per i nostri </a:t>
            </a:r>
            <a:r>
              <a:rPr lang="it-IT" sz="2000" b="1" dirty="0"/>
              <a:t>stakeholder</a:t>
            </a:r>
            <a:r>
              <a:rPr lang="it-IT" sz="2000" dirty="0"/>
              <a:t> e partner (sociale)</a:t>
            </a:r>
          </a:p>
          <a:p>
            <a:pPr algn="ctr"/>
            <a:r>
              <a:rPr lang="it-IT" sz="2000" dirty="0"/>
              <a:t>Per i </a:t>
            </a:r>
            <a:r>
              <a:rPr lang="it-IT" sz="2000" b="1" dirty="0"/>
              <a:t>territori</a:t>
            </a:r>
            <a:r>
              <a:rPr lang="it-IT" sz="2000" dirty="0"/>
              <a:t> e le </a:t>
            </a:r>
            <a:r>
              <a:rPr lang="it-IT" sz="2000" b="1" dirty="0"/>
              <a:t>comunità</a:t>
            </a:r>
            <a:r>
              <a:rPr lang="it-IT" sz="2000" dirty="0"/>
              <a:t> in cui operiamo (ambientale)</a:t>
            </a:r>
          </a:p>
          <a:p>
            <a:pPr algn="ctr"/>
            <a:endParaRPr lang="it-IT" dirty="0"/>
          </a:p>
        </p:txBody>
      </p:sp>
      <p:sp>
        <p:nvSpPr>
          <p:cNvPr id="10" name="TextBox 3"/>
          <p:cNvSpPr txBox="1"/>
          <p:nvPr/>
        </p:nvSpPr>
        <p:spPr>
          <a:xfrm>
            <a:off x="363986" y="1116644"/>
            <a:ext cx="9374244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400"/>
              </a:lnSpc>
            </a:pPr>
            <a:r>
              <a:rPr lang="en-US" sz="6000" b="1" dirty="0" err="1">
                <a:latin typeface="Century Gothic" panose="020B0502020202020204" pitchFamily="34" charset="0"/>
              </a:rPr>
              <a:t>Ogni</a:t>
            </a:r>
            <a:r>
              <a:rPr lang="en-US" sz="6000" b="1" dirty="0">
                <a:latin typeface="Century Gothic" panose="020B0502020202020204" pitchFamily="34" charset="0"/>
              </a:rPr>
              <a:t> </a:t>
            </a:r>
            <a:r>
              <a:rPr lang="en-US" sz="6000" b="1" dirty="0" err="1">
                <a:latin typeface="Century Gothic" panose="020B0502020202020204" pitchFamily="34" charset="0"/>
              </a:rPr>
              <a:t>passo</a:t>
            </a:r>
            <a:r>
              <a:rPr lang="en-US" sz="6000" b="1" dirty="0">
                <a:latin typeface="Century Gothic" panose="020B0502020202020204" pitchFamily="34" charset="0"/>
              </a:rPr>
              <a:t> </a:t>
            </a:r>
            <a:r>
              <a:rPr lang="en-US" sz="6000" b="1" dirty="0" err="1">
                <a:latin typeface="Century Gothic" panose="020B0502020202020204" pitchFamily="34" charset="0"/>
              </a:rPr>
              <a:t>può</a:t>
            </a:r>
            <a:r>
              <a:rPr lang="en-US" sz="6000" b="1" dirty="0">
                <a:latin typeface="Century Gothic" panose="020B0502020202020204" pitchFamily="34" charset="0"/>
              </a:rPr>
              <a:t> fare la </a:t>
            </a:r>
            <a:r>
              <a:rPr lang="en-US" sz="6000" b="1" dirty="0" err="1">
                <a:latin typeface="Century Gothic" panose="020B0502020202020204" pitchFamily="34" charset="0"/>
              </a:rPr>
              <a:t>differenza</a:t>
            </a:r>
            <a:endParaRPr lang="en-US" sz="6000" b="1" dirty="0">
              <a:latin typeface="Century Gothic" panose="020B0502020202020204" pitchFamily="34" charset="0"/>
            </a:endParaRPr>
          </a:p>
        </p:txBody>
      </p:sp>
      <p:pic>
        <p:nvPicPr>
          <p:cNvPr id="2" name="Immagine 1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918" y="1116644"/>
            <a:ext cx="7495082" cy="800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3637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16463" y="4906311"/>
            <a:ext cx="8808961" cy="2580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600" b="1" dirty="0" err="1">
                <a:latin typeface="Century Gothic" panose="020B0502020202020204" pitchFamily="34" charset="0"/>
              </a:rPr>
              <a:t>Ogni</a:t>
            </a:r>
            <a:r>
              <a:rPr lang="en-US" sz="1600" b="1" dirty="0"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latin typeface="Century Gothic" panose="020B0502020202020204" pitchFamily="34" charset="0"/>
              </a:rPr>
              <a:t>passo</a:t>
            </a:r>
            <a:r>
              <a:rPr lang="en-US" sz="1600" dirty="0">
                <a:latin typeface="Century Gothic" panose="020B0502020202020204" pitchFamily="34" charset="0"/>
              </a:rPr>
              <a:t> fa la </a:t>
            </a:r>
            <a:r>
              <a:rPr lang="en-US" sz="1600" dirty="0" err="1">
                <a:latin typeface="Century Gothic" panose="020B0502020202020204" pitchFamily="34" charset="0"/>
              </a:rPr>
              <a:t>differenza</a:t>
            </a:r>
            <a:br>
              <a:rPr lang="en-US" sz="1600" dirty="0">
                <a:latin typeface="Century Gothic" panose="020B0502020202020204" pitchFamily="34" charset="0"/>
              </a:rPr>
            </a:br>
            <a:r>
              <a:rPr lang="en-US" sz="1600" b="1" dirty="0" err="1">
                <a:latin typeface="Century Gothic" panose="020B0502020202020204" pitchFamily="34" charset="0"/>
              </a:rPr>
              <a:t>Ogni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latin typeface="Century Gothic" panose="020B0502020202020204" pitchFamily="34" charset="0"/>
              </a:rPr>
              <a:t>passo</a:t>
            </a:r>
            <a:r>
              <a:rPr lang="en-US" sz="1600" dirty="0">
                <a:latin typeface="Century Gothic" panose="020B0502020202020204" pitchFamily="34" charset="0"/>
              </a:rPr>
              <a:t> è un </a:t>
            </a:r>
            <a:r>
              <a:rPr lang="en-US" sz="1600" dirty="0" err="1">
                <a:latin typeface="Century Gothic" panose="020B0502020202020204" pitchFamily="34" charset="0"/>
              </a:rPr>
              <a:t>elemento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costitutivo</a:t>
            </a:r>
            <a:r>
              <a:rPr lang="en-US" sz="1600" dirty="0">
                <a:latin typeface="Century Gothic" panose="020B0502020202020204" pitchFamily="34" charset="0"/>
              </a:rPr>
              <a:t> del </a:t>
            </a:r>
            <a:r>
              <a:rPr lang="en-US" sz="1600" dirty="0" err="1">
                <a:latin typeface="Century Gothic" panose="020B0502020202020204" pitchFamily="34" charset="0"/>
              </a:rPr>
              <a:t>successo</a:t>
            </a:r>
            <a:br>
              <a:rPr lang="en-US" sz="1600" dirty="0">
                <a:latin typeface="Century Gothic" panose="020B0502020202020204" pitchFamily="34" charset="0"/>
              </a:rPr>
            </a:br>
            <a:r>
              <a:rPr lang="en-US" sz="1600" b="1" dirty="0" err="1">
                <a:latin typeface="Century Gothic" panose="020B0502020202020204" pitchFamily="34" charset="0"/>
              </a:rPr>
              <a:t>Ogni</a:t>
            </a:r>
            <a:r>
              <a:rPr lang="en-US" sz="1600" b="1" dirty="0"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latin typeface="Century Gothic" panose="020B0502020202020204" pitchFamily="34" charset="0"/>
              </a:rPr>
              <a:t>passo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richiede</a:t>
            </a:r>
            <a:r>
              <a:rPr lang="en-US" sz="1600" dirty="0">
                <a:latin typeface="Century Gothic" panose="020B0502020202020204" pitchFamily="34" charset="0"/>
              </a:rPr>
              <a:t> la </a:t>
            </a:r>
            <a:r>
              <a:rPr lang="en-US" sz="1600" dirty="0" err="1">
                <a:latin typeface="Century Gothic" panose="020B0502020202020204" pitchFamily="34" charset="0"/>
              </a:rPr>
              <a:t>forza</a:t>
            </a:r>
            <a:r>
              <a:rPr lang="en-US" sz="1600" dirty="0">
                <a:latin typeface="Century Gothic" panose="020B0502020202020204" pitchFamily="34" charset="0"/>
              </a:rPr>
              <a:t> di </a:t>
            </a:r>
            <a:r>
              <a:rPr lang="en-US" sz="1600" dirty="0" err="1">
                <a:latin typeface="Century Gothic" panose="020B0502020202020204" pitchFamily="34" charset="0"/>
              </a:rPr>
              <a:t>volontà</a:t>
            </a:r>
            <a:r>
              <a:rPr lang="en-US" sz="1600" dirty="0">
                <a:latin typeface="Century Gothic" panose="020B0502020202020204" pitchFamily="34" charset="0"/>
              </a:rPr>
              <a:t> di </a:t>
            </a:r>
            <a:r>
              <a:rPr lang="en-US" sz="1600" dirty="0" err="1">
                <a:latin typeface="Century Gothic" panose="020B0502020202020204" pitchFamily="34" charset="0"/>
              </a:rPr>
              <a:t>avvicinarsi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alla</a:t>
            </a:r>
            <a:r>
              <a:rPr lang="en-US" sz="1600" dirty="0">
                <a:latin typeface="Century Gothic" panose="020B0502020202020204" pitchFamily="34" charset="0"/>
              </a:rPr>
              <a:t> meta, di </a:t>
            </a:r>
            <a:r>
              <a:rPr lang="en-US" sz="1600" dirty="0" err="1">
                <a:latin typeface="Century Gothic" panose="020B0502020202020204" pitchFamily="34" charset="0"/>
              </a:rPr>
              <a:t>andare</a:t>
            </a:r>
            <a:r>
              <a:rPr lang="en-US" sz="1600" dirty="0">
                <a:latin typeface="Century Gothic" panose="020B0502020202020204" pitchFamily="34" charset="0"/>
              </a:rPr>
              <a:t> al di </a:t>
            </a:r>
            <a:r>
              <a:rPr lang="en-US" sz="1600" dirty="0" err="1">
                <a:latin typeface="Century Gothic" panose="020B0502020202020204" pitchFamily="34" charset="0"/>
              </a:rPr>
              <a:t>là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della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fatica</a:t>
            </a:r>
            <a:r>
              <a:rPr lang="en-US" sz="1600" dirty="0">
                <a:latin typeface="Century Gothic" panose="020B0502020202020204" pitchFamily="34" charset="0"/>
              </a:rPr>
              <a:t> e di </a:t>
            </a:r>
            <a:r>
              <a:rPr lang="en-US" sz="1600" dirty="0" err="1">
                <a:latin typeface="Century Gothic" panose="020B0502020202020204" pitchFamily="34" charset="0"/>
              </a:rPr>
              <a:t>tagliare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il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traguardo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</a:p>
          <a:p>
            <a:pPr algn="ctr">
              <a:lnSpc>
                <a:spcPct val="200000"/>
              </a:lnSpc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16463" y="1291639"/>
            <a:ext cx="8495931" cy="3100399"/>
          </a:xfrm>
          <a:prstGeom prst="rect">
            <a:avLst/>
          </a:prstGeom>
          <a:noFill/>
          <a:ln w="31750">
            <a:noFill/>
          </a:ln>
        </p:spPr>
        <p:txBody>
          <a:bodyPr wrap="square" lIns="36000" tIns="251999" rIns="36000" bIns="2519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atin typeface="Century Gothic" panose="020B0502020202020204" pitchFamily="34" charset="0"/>
              </a:rPr>
              <a:t>La </a:t>
            </a:r>
            <a:r>
              <a:rPr lang="en-US" sz="6000" b="1" dirty="0" err="1">
                <a:latin typeface="Century Gothic" panose="020B0502020202020204" pitchFamily="34" charset="0"/>
              </a:rPr>
              <a:t>sostenibilità</a:t>
            </a:r>
            <a:r>
              <a:rPr lang="en-US" sz="6000" b="1" dirty="0">
                <a:latin typeface="Century Gothic" panose="020B0502020202020204" pitchFamily="34" charset="0"/>
              </a:rPr>
              <a:t> è come </a:t>
            </a:r>
            <a:r>
              <a:rPr lang="en-US" sz="6000" b="1" dirty="0" err="1">
                <a:latin typeface="Century Gothic" panose="020B0502020202020204" pitchFamily="34" charset="0"/>
              </a:rPr>
              <a:t>una</a:t>
            </a:r>
            <a:r>
              <a:rPr lang="en-US" sz="6000" b="1" dirty="0">
                <a:latin typeface="Century Gothic" panose="020B0502020202020204" pitchFamily="34" charset="0"/>
              </a:rPr>
              <a:t> </a:t>
            </a:r>
            <a:r>
              <a:rPr lang="en-US" sz="6000" b="1" dirty="0" err="1">
                <a:latin typeface="Century Gothic" panose="020B0502020202020204" pitchFamily="34" charset="0"/>
              </a:rPr>
              <a:t>maratona</a:t>
            </a:r>
            <a:endParaRPr lang="en-US" sz="6000" b="1" dirty="0">
              <a:latin typeface="Century Gothic" panose="020B0502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 r="9502"/>
          <a:stretch/>
        </p:blipFill>
        <p:spPr>
          <a:xfrm>
            <a:off x="0" y="-14960"/>
            <a:ext cx="8357616" cy="1030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6337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63986" y="4933840"/>
            <a:ext cx="985421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/>
          </a:p>
          <a:p>
            <a:r>
              <a:rPr lang="it-IT" dirty="0"/>
              <a:t>Abbiamo definito:</a:t>
            </a:r>
          </a:p>
          <a:p>
            <a:endParaRPr lang="it-IT" dirty="0"/>
          </a:p>
          <a:p>
            <a:r>
              <a:rPr lang="it-IT" dirty="0"/>
              <a:t>Perché intraprendere il percorso di sostenibilità;</a:t>
            </a:r>
          </a:p>
          <a:p>
            <a:r>
              <a:rPr lang="it-IT" dirty="0"/>
              <a:t>Cosa è per noi la sostenibilità</a:t>
            </a:r>
          </a:p>
          <a:p>
            <a:endParaRPr lang="it-IT" dirty="0"/>
          </a:p>
          <a:p>
            <a:r>
              <a:rPr lang="it-IT" dirty="0"/>
              <a:t>Rendendo la sostenibilità un valore del marchio Diadora e parte del contributo di ciascuno collaboratore:  </a:t>
            </a:r>
            <a:r>
              <a:rPr lang="it-IT" b="1" u="sng" dirty="0"/>
              <a:t>sostenibilità condivisa e inclusiva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5" r="29263"/>
          <a:stretch/>
        </p:blipFill>
        <p:spPr>
          <a:xfrm>
            <a:off x="9939527" y="0"/>
            <a:ext cx="8348473" cy="10293810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363986" y="1116644"/>
            <a:ext cx="937424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00"/>
              </a:lnSpc>
            </a:pPr>
            <a:r>
              <a:rPr lang="en-US" sz="6000" b="1" dirty="0">
                <a:latin typeface="Century Gothic" panose="020B0502020202020204" pitchFamily="34" charset="0"/>
              </a:rPr>
              <a:t>Primo </a:t>
            </a:r>
            <a:r>
              <a:rPr lang="en-US" sz="6000" b="1" dirty="0" err="1">
                <a:latin typeface="Century Gothic" panose="020B0502020202020204" pitchFamily="34" charset="0"/>
              </a:rPr>
              <a:t>passo</a:t>
            </a:r>
            <a:r>
              <a:rPr lang="en-US" sz="6000" b="1" dirty="0">
                <a:latin typeface="Century Gothic" panose="020B0502020202020204" pitchFamily="34" charset="0"/>
              </a:rPr>
              <a:t>: </a:t>
            </a:r>
          </a:p>
          <a:p>
            <a:pPr>
              <a:lnSpc>
                <a:spcPts val="7400"/>
              </a:lnSpc>
            </a:pPr>
            <a:r>
              <a:rPr lang="en-US" sz="6000" b="1" dirty="0">
                <a:latin typeface="Century Gothic" panose="020B0502020202020204" pitchFamily="34" charset="0"/>
              </a:rPr>
              <a:t>la </a:t>
            </a:r>
            <a:r>
              <a:rPr lang="en-US" sz="6000" b="1" dirty="0" err="1">
                <a:latin typeface="Century Gothic" panose="020B0502020202020204" pitchFamily="34" charset="0"/>
              </a:rPr>
              <a:t>sostenibilità</a:t>
            </a:r>
            <a:r>
              <a:rPr lang="en-US" sz="6000" b="1" dirty="0">
                <a:latin typeface="Century Gothic" panose="020B0502020202020204" pitchFamily="34" charset="0"/>
              </a:rPr>
              <a:t> come </a:t>
            </a:r>
            <a:r>
              <a:rPr lang="en-US" sz="6000" b="1" dirty="0" err="1">
                <a:latin typeface="Century Gothic" panose="020B0502020202020204" pitchFamily="34" charset="0"/>
              </a:rPr>
              <a:t>valore</a:t>
            </a:r>
            <a:endParaRPr lang="en-US" sz="6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2017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9F7B294-B270-0344-A5CD-58A2F94929FD}"/>
              </a:ext>
            </a:extLst>
          </p:cNvPr>
          <p:cNvSpPr/>
          <p:nvPr/>
        </p:nvSpPr>
        <p:spPr>
          <a:xfrm>
            <a:off x="-1414273" y="-3616297"/>
            <a:ext cx="8144366" cy="8144366"/>
          </a:xfrm>
          <a:prstGeom prst="ellipse">
            <a:avLst/>
          </a:prstGeom>
          <a:gradFill>
            <a:gsLst>
              <a:gs pos="53000">
                <a:schemeClr val="bg1"/>
              </a:gs>
              <a:gs pos="0">
                <a:srgbClr val="C00000"/>
              </a:gs>
              <a:gs pos="100000">
                <a:srgbClr val="008327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5CFC84D-FA7C-7445-80BE-0CDE874541B9}"/>
              </a:ext>
            </a:extLst>
          </p:cNvPr>
          <p:cNvCxnSpPr/>
          <p:nvPr/>
        </p:nvCxnSpPr>
        <p:spPr>
          <a:xfrm flipV="1">
            <a:off x="1715323" y="6809122"/>
            <a:ext cx="16499525" cy="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9378BF5-2AA4-E64D-85C8-7687930A422F}"/>
              </a:ext>
            </a:extLst>
          </p:cNvPr>
          <p:cNvSpPr txBox="1"/>
          <p:nvPr/>
        </p:nvSpPr>
        <p:spPr>
          <a:xfrm>
            <a:off x="3781489" y="1745327"/>
            <a:ext cx="1529666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600"/>
              </a:lnSpc>
            </a:pPr>
            <a:r>
              <a:rPr lang="en-US" sz="6600" b="1" dirty="0">
                <a:latin typeface="Century Gothic" panose="020B0502020202020204" pitchFamily="34" charset="0"/>
              </a:rPr>
              <a:t>I </a:t>
            </a:r>
            <a:r>
              <a:rPr lang="en-US" sz="6600" b="1" dirty="0" err="1">
                <a:latin typeface="Century Gothic" panose="020B0502020202020204" pitchFamily="34" charset="0"/>
              </a:rPr>
              <a:t>nostri</a:t>
            </a:r>
            <a:r>
              <a:rPr lang="en-US" sz="6600" b="1" dirty="0">
                <a:latin typeface="Century Gothic" panose="020B0502020202020204" pitchFamily="34" charset="0"/>
              </a:rPr>
              <a:t> </a:t>
            </a:r>
            <a:r>
              <a:rPr lang="en-US" sz="6600" b="1" dirty="0" err="1">
                <a:latin typeface="Century Gothic" panose="020B0502020202020204" pitchFamily="34" charset="0"/>
              </a:rPr>
              <a:t>passi</a:t>
            </a:r>
            <a:r>
              <a:rPr lang="en-US" sz="6600" b="1" dirty="0">
                <a:latin typeface="Century Gothic" panose="020B0502020202020204" pitchFamily="34" charset="0"/>
              </a:rPr>
              <a:t> </a:t>
            </a:r>
            <a:r>
              <a:rPr lang="en-US" sz="6600" b="1" dirty="0" err="1">
                <a:latin typeface="Century Gothic" panose="020B0502020202020204" pitchFamily="34" charset="0"/>
              </a:rPr>
              <a:t>fino</a:t>
            </a:r>
            <a:r>
              <a:rPr lang="en-US" sz="6600" b="1" dirty="0">
                <a:latin typeface="Century Gothic" panose="020B0502020202020204" pitchFamily="34" charset="0"/>
              </a:rPr>
              <a:t> ad </a:t>
            </a:r>
            <a:r>
              <a:rPr lang="en-US" sz="6600" b="1" dirty="0" err="1">
                <a:latin typeface="Century Gothic" panose="020B0502020202020204" pitchFamily="34" charset="0"/>
              </a:rPr>
              <a:t>oggi</a:t>
            </a:r>
            <a:endParaRPr lang="en-US" sz="6600" b="1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84295A-FE5A-0E49-AD80-A8D403E78441}"/>
              </a:ext>
            </a:extLst>
          </p:cNvPr>
          <p:cNvSpPr/>
          <p:nvPr/>
        </p:nvSpPr>
        <p:spPr>
          <a:xfrm rot="16200000">
            <a:off x="1974063" y="4764813"/>
            <a:ext cx="166650" cy="4114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ttangolo 8"/>
          <p:cNvSpPr/>
          <p:nvPr/>
        </p:nvSpPr>
        <p:spPr>
          <a:xfrm>
            <a:off x="1952689" y="4963731"/>
            <a:ext cx="2510624" cy="784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1600" b="1" kern="0" dirty="0" err="1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Impatti</a:t>
            </a:r>
            <a:r>
              <a:rPr lang="en-US" sz="1600" b="1" kern="0" dirty="0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600" b="1" kern="0" dirty="0" err="1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ambientali</a:t>
            </a:r>
            <a:br>
              <a:rPr lang="en-US" sz="1600" b="1" kern="0" dirty="0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</a:br>
            <a:r>
              <a:rPr lang="en-US" sz="1600" kern="0" dirty="0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(Focus </a:t>
            </a:r>
            <a:r>
              <a:rPr lang="en-US" sz="1600" kern="0" dirty="0" err="1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sull’HQ</a:t>
            </a:r>
            <a:r>
              <a:rPr lang="en-US" sz="1600" kern="0" dirty="0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600" kern="0" dirty="0" err="1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Diadora</a:t>
            </a:r>
            <a:r>
              <a:rPr lang="en-US" sz="1600" kern="0" dirty="0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)</a:t>
            </a:r>
            <a:endParaRPr lang="en-US" sz="1600" b="1" kern="0" dirty="0"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861415" y="4940796"/>
            <a:ext cx="4812536" cy="784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1600" b="1" kern="0" dirty="0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Supply Chain</a:t>
            </a:r>
            <a:br>
              <a:rPr lang="en-US" sz="1600" b="1" kern="0" dirty="0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</a:br>
            <a:r>
              <a:rPr lang="en-US" sz="1600" kern="0" dirty="0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(</a:t>
            </a:r>
            <a:r>
              <a:rPr lang="en-US" sz="1600" kern="0" dirty="0" err="1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Allineamento</a:t>
            </a:r>
            <a:r>
              <a:rPr lang="en-US" sz="1600" kern="0" dirty="0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, </a:t>
            </a:r>
            <a:r>
              <a:rPr lang="en-US" sz="1600" kern="0" dirty="0" err="1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Monitoraggio</a:t>
            </a:r>
            <a:r>
              <a:rPr lang="en-US" sz="1600" kern="0" dirty="0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e </a:t>
            </a:r>
            <a:r>
              <a:rPr lang="en-US" sz="1600" kern="0" dirty="0" err="1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Miglioramento</a:t>
            </a:r>
            <a:r>
              <a:rPr lang="en-US" sz="1600" kern="0" dirty="0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)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952689" y="7591538"/>
            <a:ext cx="4259499" cy="784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1600" b="1" kern="0" dirty="0" err="1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Prodotti</a:t>
            </a:r>
            <a:br>
              <a:rPr lang="en-US" sz="1600" b="1" kern="0" dirty="0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</a:br>
            <a:r>
              <a:rPr lang="en-US" sz="1600" kern="0" dirty="0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(</a:t>
            </a:r>
            <a:r>
              <a:rPr lang="en-US" sz="1600" kern="0" dirty="0" err="1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Allineamento</a:t>
            </a:r>
            <a:r>
              <a:rPr lang="en-US" sz="1600" kern="0" dirty="0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a Standard </a:t>
            </a:r>
            <a:r>
              <a:rPr lang="en-US" sz="1600" kern="0" dirty="0" err="1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Internazionali</a:t>
            </a:r>
            <a:r>
              <a:rPr lang="en-US" sz="1600" kern="0" dirty="0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) </a:t>
            </a:r>
            <a:endParaRPr lang="en-US" sz="1600" b="1" kern="0" dirty="0"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0861415" y="7612917"/>
            <a:ext cx="6877945" cy="1153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1600" b="1" kern="0" dirty="0" err="1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Comunicazione</a:t>
            </a:r>
            <a:r>
              <a:rPr lang="en-US" sz="1600" b="1" kern="0" dirty="0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di </a:t>
            </a:r>
            <a:r>
              <a:rPr lang="en-US" sz="1600" b="1" kern="0" dirty="0" err="1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sostenibilità</a:t>
            </a:r>
            <a:br>
              <a:rPr lang="en-US" sz="1600" b="1" kern="0" dirty="0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</a:br>
            <a:r>
              <a:rPr lang="en-US" sz="1600" kern="0" dirty="0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(Presidio e </a:t>
            </a:r>
            <a:r>
              <a:rPr lang="en-US" sz="1600" kern="0" dirty="0" err="1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mitigazione</a:t>
            </a:r>
            <a:r>
              <a:rPr lang="en-US" sz="1600" kern="0" dirty="0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del </a:t>
            </a:r>
            <a:r>
              <a:rPr lang="en-US" sz="1600" kern="0" dirty="0" err="1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rischio</a:t>
            </a:r>
            <a:r>
              <a:rPr lang="en-US" sz="1600" kern="0" dirty="0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 </a:t>
            </a:r>
            <a:r>
              <a:rPr lang="en-US" sz="1600" kern="0" dirty="0" err="1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nelle</a:t>
            </a:r>
            <a:r>
              <a:rPr lang="en-US" sz="1600" kern="0" dirty="0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600" kern="0" dirty="0" err="1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comunicazioni</a:t>
            </a:r>
            <a:r>
              <a:rPr lang="en-US" sz="1600" kern="0" dirty="0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di </a:t>
            </a:r>
            <a:r>
              <a:rPr lang="en-US" sz="1600" kern="0" dirty="0" err="1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sostenibilità</a:t>
            </a:r>
            <a:r>
              <a:rPr lang="en-US" sz="1600" kern="0" dirty="0"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)</a:t>
            </a:r>
            <a:endParaRPr lang="en-US" sz="1600" b="1" kern="0" dirty="0"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C6E5CF89-F04D-BB4C-9AFA-CB253AA373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0" y="4963731"/>
            <a:ext cx="1796934" cy="95087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970" y="5093339"/>
            <a:ext cx="1346896" cy="54004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10" y="7719992"/>
            <a:ext cx="1335813" cy="64609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1888" y="7719992"/>
            <a:ext cx="1312978" cy="68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92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9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67850" y="1486694"/>
            <a:ext cx="3502908" cy="3363828"/>
          </a:xfrm>
          <a:prstGeom prst="roundRect">
            <a:avLst>
              <a:gd name="adj" fmla="val 5238"/>
            </a:avLst>
          </a:prstGeom>
          <a:solidFill>
            <a:schemeClr val="bg1"/>
          </a:solidFill>
          <a:ln w="28575">
            <a:noFill/>
          </a:ln>
          <a:effectLst>
            <a:outerShdw blurRad="241300" dist="38100" dir="5400000" algn="t" rotWithShape="0">
              <a:schemeClr val="bg1">
                <a:lumMod val="50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49394" y="1931274"/>
            <a:ext cx="2599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F0302020204030204"/>
                <a:ea typeface="Roboto Bk" panose="02000000000000000000" pitchFamily="2" charset="0"/>
                <a:cs typeface="Roboto Bk" panose="02000000000000000000" pitchFamily="2" charset="0"/>
              </a:rPr>
              <a:t>PEOPLE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9697733" y="2877723"/>
            <a:ext cx="3043143" cy="146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Our “who”</a:t>
            </a:r>
          </a:p>
          <a:p>
            <a:pPr marL="0" marR="0" lvl="0" indent="0" algn="ctr" defTabSz="13716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Roboto Lt" panose="02000000000000000000" pitchFamily="2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Century Gothic" panose="020F0302020204030204"/>
              </a:rPr>
              <a:t>Diversity, equity &amp; inclusion</a:t>
            </a: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Century Gothic" panose="020F0302020204030204"/>
              </a:rPr>
              <a:t>Knowledge &amp; </a:t>
            </a:r>
            <a:r>
              <a:rPr lang="en-US" sz="1400" dirty="0" err="1">
                <a:solidFill>
                  <a:srgbClr val="FFFFFF">
                    <a:lumMod val="50000"/>
                  </a:srgbClr>
                </a:solidFill>
                <a:latin typeface="Century Gothic" panose="020F0302020204030204"/>
              </a:rPr>
              <a:t>engagment</a:t>
            </a:r>
            <a:endParaRPr lang="en-US" sz="1400" dirty="0">
              <a:solidFill>
                <a:srgbClr val="FFFFFF">
                  <a:lumMod val="50000"/>
                </a:srgbClr>
              </a:solidFill>
              <a:latin typeface="Century Gothic" panose="020F0302020204030204"/>
            </a:endParaRPr>
          </a:p>
          <a:p>
            <a:pPr marL="0" marR="0" lvl="0" indent="0" algn="ctr" defTabSz="13716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Roboto Lt" panose="02000000000000000000" pitchFamily="2" charset="0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618458" y="1486694"/>
            <a:ext cx="3502908" cy="3363828"/>
          </a:xfrm>
          <a:prstGeom prst="roundRect">
            <a:avLst>
              <a:gd name="adj" fmla="val 5238"/>
            </a:avLst>
          </a:prstGeom>
          <a:solidFill>
            <a:schemeClr val="bg2">
              <a:lumMod val="95000"/>
              <a:alpha val="8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03829" y="1931274"/>
            <a:ext cx="2259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F0302020204030204"/>
                <a:ea typeface="Roboto Bk" panose="02000000000000000000" pitchFamily="2" charset="0"/>
                <a:cs typeface="Roboto Bk" panose="02000000000000000000" pitchFamily="2" charset="0"/>
              </a:rPr>
              <a:t>PLANET</a:t>
            </a:r>
          </a:p>
        </p:txBody>
      </p:sp>
      <p:sp>
        <p:nvSpPr>
          <p:cNvPr id="9" name="Rectangle 8"/>
          <p:cNvSpPr/>
          <p:nvPr/>
        </p:nvSpPr>
        <p:spPr>
          <a:xfrm>
            <a:off x="13848340" y="2877723"/>
            <a:ext cx="3043143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Our “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house”</a:t>
            </a:r>
          </a:p>
          <a:p>
            <a:pPr marR="0" lvl="0" indent="0"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000000">
                  <a:lumMod val="75000"/>
                  <a:lumOff val="25000"/>
                </a:srgbClr>
              </a:solidFill>
              <a:latin typeface="Roboto Lt" panose="02000000000000000000" pitchFamily="2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marR="0" lvl="0" indent="0" algn="ctr" fontAlgn="auto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Environment </a:t>
            </a:r>
            <a:r>
              <a:rPr lang="it-IT" sz="1400" dirty="0" err="1">
                <a:solidFill>
                  <a:srgbClr val="FFFFFF">
                    <a:lumMod val="50000"/>
                  </a:srgbClr>
                </a:solidFill>
                <a:latin typeface="Century Gothic" panose="020F0302020204030204"/>
              </a:rPr>
              <a:t>as</a:t>
            </a:r>
            <a:r>
              <a:rPr lang="it-IT" sz="1400" dirty="0">
                <a:solidFill>
                  <a:srgbClr val="FFFFFF">
                    <a:lumMod val="50000"/>
                  </a:srgbClr>
                </a:solidFill>
                <a:latin typeface="Century Gothic" panose="020F0302020204030204"/>
              </a:rPr>
              <a:t>                              Air, Water, Land</a:t>
            </a:r>
            <a:endParaRPr lang="en-US" sz="1400" dirty="0">
              <a:solidFill>
                <a:srgbClr val="FFFFFF">
                  <a:lumMod val="50000"/>
                </a:srgbClr>
              </a:solidFill>
              <a:latin typeface="Century Gothic" panose="020F030202020403020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67850" y="5504652"/>
            <a:ext cx="3502908" cy="3363828"/>
          </a:xfrm>
          <a:prstGeom prst="roundRect">
            <a:avLst>
              <a:gd name="adj" fmla="val 5238"/>
            </a:avLst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24883" y="5949232"/>
            <a:ext cx="2851745" cy="89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Century Gothic" panose="020F0302020204030204"/>
                <a:ea typeface="Roboto Bk" panose="02000000000000000000" pitchFamily="2" charset="0"/>
                <a:cs typeface="Roboto Bk" panose="02000000000000000000" pitchFamily="2" charset="0"/>
              </a:rPr>
              <a:t>PRODUCT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F0302020204030204"/>
              <a:ea typeface="Roboto Bk" panose="02000000000000000000" pitchFamily="2" charset="0"/>
              <a:cs typeface="Roboto Bk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97733" y="6895681"/>
            <a:ext cx="3043143" cy="1010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Our “what”</a:t>
            </a:r>
          </a:p>
          <a:p>
            <a:pPr marL="0" marR="0" lvl="0" indent="0" algn="ctr" defTabSz="13716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t" panose="02000000000000000000" pitchFamily="2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algn="ctr"/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Century Gothic" panose="020F0302020204030204"/>
              </a:rPr>
              <a:t>Supply chin</a:t>
            </a:r>
          </a:p>
          <a:p>
            <a:pPr algn="ctr"/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Century Gothic" panose="020F0302020204030204"/>
              </a:rPr>
              <a:t>Product creation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3618458" y="5504652"/>
            <a:ext cx="3502908" cy="3363828"/>
          </a:xfrm>
          <a:prstGeom prst="roundRect">
            <a:avLst>
              <a:gd name="adj" fmla="val 5238"/>
            </a:avLst>
          </a:prstGeom>
          <a:solidFill>
            <a:schemeClr val="bg1"/>
          </a:solidFill>
          <a:ln w="28575">
            <a:noFill/>
          </a:ln>
          <a:effectLst>
            <a:outerShdw blurRad="241300" dist="38100" dir="5400000" algn="t" rotWithShape="0">
              <a:schemeClr val="bg1">
                <a:lumMod val="50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12322" y="5954864"/>
            <a:ext cx="3915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F0302020204030204"/>
                <a:ea typeface="Roboto Bk" panose="02000000000000000000" pitchFamily="2" charset="0"/>
                <a:cs typeface="Roboto Bk" panose="02000000000000000000" pitchFamily="2" charset="0"/>
              </a:rPr>
              <a:t>GOVERNANCE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848341" y="6895681"/>
            <a:ext cx="3043143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Our “where”</a:t>
            </a:r>
          </a:p>
          <a:p>
            <a:pPr marL="0" marR="0" lvl="0" indent="0" algn="ctr" defTabSz="13716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Roboto Lt" panose="02000000000000000000" pitchFamily="2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Century Gothic" panose="020F0302020204030204"/>
              </a:rPr>
              <a:t>Internal</a:t>
            </a: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Century Gothic" panose="020F0302020204030204"/>
              </a:rPr>
              <a:t>External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200150" y="1496318"/>
            <a:ext cx="7682904" cy="7491845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963" y="1931274"/>
            <a:ext cx="2708425" cy="270052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880" y="1925876"/>
            <a:ext cx="3616434" cy="2711323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667" y="6026373"/>
            <a:ext cx="3474649" cy="255110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3" y="7055901"/>
            <a:ext cx="3022966" cy="201531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53" y="5674823"/>
            <a:ext cx="2847042" cy="18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70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04743" y="736763"/>
            <a:ext cx="10659263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000" b="1" dirty="0">
                <a:latin typeface="Century Gothic" panose="020B0502020202020204" pitchFamily="34" charset="0"/>
              </a:rPr>
              <a:t>TODAY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1156" y="1564030"/>
            <a:ext cx="13006435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/>
              <a:t>Il </a:t>
            </a:r>
            <a:r>
              <a:rPr lang="en-US" sz="1600" dirty="0" err="1"/>
              <a:t>nostro</a:t>
            </a:r>
            <a:r>
              <a:rPr lang="en-US" sz="1600" dirty="0"/>
              <a:t> primo </a:t>
            </a:r>
            <a:r>
              <a:rPr lang="en-US" sz="1600" dirty="0" err="1"/>
              <a:t>traguardo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4629239" y="2271424"/>
            <a:ext cx="4356050" cy="8017165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67531" y="2271425"/>
            <a:ext cx="4356050" cy="8017164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endParaRPr lang="en-US" sz="2400" b="1" dirty="0">
              <a:solidFill>
                <a:schemeClr val="accent6">
                  <a:lumMod val="25000"/>
                  <a:lumOff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05271" y="2271424"/>
            <a:ext cx="4345742" cy="8017165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3574634" y="2271424"/>
            <a:ext cx="4360066" cy="8017164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7208" y="2659857"/>
            <a:ext cx="364886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PEOPLE</a:t>
            </a:r>
          </a:p>
          <a:p>
            <a:pPr algn="ctr">
              <a:lnSpc>
                <a:spcPts val="1900"/>
              </a:lnSpc>
            </a:pPr>
            <a:endParaRPr lang="en-US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1900"/>
              </a:lnSpc>
            </a:pPr>
            <a:r>
              <a:rPr lang="en-US" sz="1600" dirty="0">
                <a:solidFill>
                  <a:schemeClr val="bg1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Diversity, equity &amp; inclusion</a:t>
            </a:r>
          </a:p>
          <a:p>
            <a:pPr algn="ctr">
              <a:lnSpc>
                <a:spcPts val="1900"/>
              </a:lnSpc>
            </a:pPr>
            <a:r>
              <a:rPr lang="en-US" sz="1600" dirty="0">
                <a:solidFill>
                  <a:schemeClr val="bg1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Knowledge &amp; </a:t>
            </a:r>
            <a:r>
              <a:rPr lang="en-US" sz="1600" dirty="0" err="1">
                <a:solidFill>
                  <a:schemeClr val="bg1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engagment</a:t>
            </a:r>
            <a:endParaRPr lang="en-US" sz="1600" dirty="0">
              <a:solidFill>
                <a:schemeClr val="bg1"/>
              </a:solidFill>
              <a:latin typeface="Roboto Lt" panose="02000000000000000000" pitchFamily="2" charset="0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05876" y="2659857"/>
            <a:ext cx="364886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PLANET</a:t>
            </a:r>
          </a:p>
          <a:p>
            <a:pPr algn="ctr">
              <a:lnSpc>
                <a:spcPts val="1900"/>
              </a:lnSpc>
            </a:pPr>
            <a:endParaRPr lang="en-US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1900"/>
              </a:lnSpc>
            </a:pPr>
            <a:r>
              <a:rPr lang="en-US" sz="1600" dirty="0">
                <a:solidFill>
                  <a:schemeClr val="bg1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Environment</a:t>
            </a:r>
          </a:p>
          <a:p>
            <a:pPr algn="ctr">
              <a:lnSpc>
                <a:spcPts val="1900"/>
              </a:lnSpc>
            </a:pPr>
            <a:r>
              <a:rPr lang="en-US" sz="1600" dirty="0">
                <a:solidFill>
                  <a:schemeClr val="bg1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Air, Water, Land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586416" y="2473185"/>
            <a:ext cx="36488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PRODUCT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1900"/>
              </a:lnSpc>
            </a:pPr>
            <a:r>
              <a:rPr lang="en-US" sz="1600" dirty="0">
                <a:solidFill>
                  <a:schemeClr val="bg1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Supply chain</a:t>
            </a:r>
          </a:p>
          <a:p>
            <a:pPr algn="ctr">
              <a:lnSpc>
                <a:spcPts val="1900"/>
              </a:lnSpc>
            </a:pPr>
            <a:r>
              <a:rPr lang="en-US" sz="1600" dirty="0">
                <a:solidFill>
                  <a:schemeClr val="bg1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Product creation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3930233" y="2619083"/>
            <a:ext cx="364886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GOVERNANCE</a:t>
            </a:r>
          </a:p>
          <a:p>
            <a:pPr algn="ctr">
              <a:lnSpc>
                <a:spcPts val="1900"/>
              </a:lnSpc>
            </a:pPr>
            <a:endParaRPr lang="en-US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1900"/>
              </a:lnSpc>
            </a:pPr>
            <a:r>
              <a:rPr lang="en-US" sz="1600" dirty="0">
                <a:solidFill>
                  <a:schemeClr val="bg1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Internal</a:t>
            </a:r>
          </a:p>
          <a:p>
            <a:pPr algn="ctr">
              <a:lnSpc>
                <a:spcPts val="1900"/>
              </a:lnSpc>
            </a:pPr>
            <a:r>
              <a:rPr lang="en-US" sz="1600" dirty="0">
                <a:solidFill>
                  <a:schemeClr val="bg1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external</a:t>
            </a:r>
          </a:p>
        </p:txBody>
      </p:sp>
      <p:sp>
        <p:nvSpPr>
          <p:cNvPr id="12" name="TextBox 27"/>
          <p:cNvSpPr txBox="1"/>
          <p:nvPr/>
        </p:nvSpPr>
        <p:spPr>
          <a:xfrm>
            <a:off x="510133" y="4053946"/>
            <a:ext cx="3648868" cy="1797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Formazione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continua al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gruppo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Diadora</a:t>
            </a: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>
              <a:lnSpc>
                <a:spcPts val="1900"/>
              </a:lnSpc>
            </a:pP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Indagine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clima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interno</a:t>
            </a: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>
              <a:lnSpc>
                <a:spcPts val="1900"/>
              </a:lnSpc>
            </a:pP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Palestra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interna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fitness</a:t>
            </a:r>
          </a:p>
          <a:p>
            <a:pPr algn="ctr">
              <a:lnSpc>
                <a:spcPts val="1900"/>
              </a:lnSpc>
            </a:pPr>
            <a:endParaRPr lang="en-US" sz="800" b="1" dirty="0">
              <a:solidFill>
                <a:schemeClr val="accent6">
                  <a:lumMod val="25000"/>
                  <a:lumOff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27"/>
          <p:cNvSpPr txBox="1"/>
          <p:nvPr/>
        </p:nvSpPr>
        <p:spPr>
          <a:xfrm>
            <a:off x="4986165" y="4036748"/>
            <a:ext cx="3648868" cy="350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Headquarter plastic-free</a:t>
            </a:r>
          </a:p>
          <a:p>
            <a:pPr>
              <a:lnSpc>
                <a:spcPts val="1900"/>
              </a:lnSpc>
            </a:pP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Headquarter 100% da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fonti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rinnovabili</a:t>
            </a: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>
              <a:lnSpc>
                <a:spcPts val="1900"/>
              </a:lnSpc>
            </a:pP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Avviato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parco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auto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elettriche</a:t>
            </a: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>
              <a:lnSpc>
                <a:spcPts val="1900"/>
              </a:lnSpc>
            </a:pP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Packaging footwear</a:t>
            </a:r>
          </a:p>
          <a:p>
            <a:pPr>
              <a:lnSpc>
                <a:spcPts val="1900"/>
              </a:lnSpc>
            </a:pP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Packaging apparel-sport</a:t>
            </a:r>
          </a:p>
          <a:p>
            <a:pPr>
              <a:lnSpc>
                <a:spcPts val="1900"/>
              </a:lnSpc>
            </a:pP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Partnership Parco Natura Viva e We Forest </a:t>
            </a:r>
          </a:p>
          <a:p>
            <a:pPr algn="ctr">
              <a:lnSpc>
                <a:spcPts val="1900"/>
              </a:lnSpc>
            </a:pPr>
            <a:endParaRPr lang="en-US" sz="800" b="1" dirty="0">
              <a:solidFill>
                <a:schemeClr val="accent6">
                  <a:lumMod val="25000"/>
                  <a:lumOff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27"/>
          <p:cNvSpPr txBox="1"/>
          <p:nvPr/>
        </p:nvSpPr>
        <p:spPr>
          <a:xfrm>
            <a:off x="9487036" y="4036748"/>
            <a:ext cx="382447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Organizzata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struttura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gestione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SC</a:t>
            </a:r>
          </a:p>
          <a:p>
            <a:pPr>
              <a:lnSpc>
                <a:spcPts val="1900"/>
              </a:lnSpc>
            </a:pP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Monitoraggio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doppio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audit e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miglioramento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sostenibilità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SC</a:t>
            </a:r>
          </a:p>
          <a:p>
            <a:pPr>
              <a:lnSpc>
                <a:spcPts val="1900"/>
              </a:lnSpc>
            </a:pP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Linee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guida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/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criteri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materiali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sost</a:t>
            </a: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>
              <a:lnSpc>
                <a:spcPts val="1900"/>
              </a:lnSpc>
            </a:pP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Certificazioni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aziendali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per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materiali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sostenibili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pdt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e pack</a:t>
            </a:r>
            <a:endParaRPr lang="en-US" sz="1400" kern="0" dirty="0">
              <a:solidFill>
                <a:srgbClr val="FF0000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>
              <a:lnSpc>
                <a:spcPts val="1900"/>
              </a:lnSpc>
            </a:pP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Prime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calzature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sostenibili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sportswear (pack 2030)</a:t>
            </a:r>
          </a:p>
          <a:p>
            <a:pPr>
              <a:lnSpc>
                <a:spcPts val="1900"/>
              </a:lnSpc>
            </a:pP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Prima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calzatura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sostenibile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Utility (Glove-Eco)</a:t>
            </a:r>
          </a:p>
          <a:p>
            <a:pPr>
              <a:lnSpc>
                <a:spcPts val="1900"/>
              </a:lnSpc>
            </a:pP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Abbigliamento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sportswear e Utility in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cotone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Gots</a:t>
            </a:r>
            <a:endParaRPr lang="en-US" sz="1400" b="1" dirty="0">
              <a:solidFill>
                <a:schemeClr val="accent6">
                  <a:lumMod val="25000"/>
                  <a:lumOff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14051109" y="4071144"/>
            <a:ext cx="3883591" cy="569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Steering Committee S&amp;I (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Sostenibilità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&amp;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Intangibili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)</a:t>
            </a:r>
          </a:p>
          <a:p>
            <a:pPr>
              <a:lnSpc>
                <a:spcPts val="1900"/>
              </a:lnSpc>
            </a:pP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Task Force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Diadora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per Brand &amp; Reputation</a:t>
            </a:r>
          </a:p>
          <a:p>
            <a:pPr>
              <a:lnSpc>
                <a:spcPts val="1900"/>
              </a:lnSpc>
            </a:pP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Valutazioni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sostenibilità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Diadora</a:t>
            </a: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Comunicazione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sostenibilità</a:t>
            </a: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Bilancio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di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sostenibilità</a:t>
            </a: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Aggiornato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Codice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Etico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,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elaborati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Codice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di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Condotta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e Standard di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Sostenibilità</a:t>
            </a: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>
              <a:lnSpc>
                <a:spcPts val="1900"/>
              </a:lnSpc>
            </a:pP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Avviato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piano di Risk &amp; Opportunity Management</a:t>
            </a:r>
          </a:p>
          <a:p>
            <a:pPr>
              <a:lnSpc>
                <a:spcPts val="1900"/>
              </a:lnSpc>
            </a:pP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Introdotti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KPI’s di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Sostenibilità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nel</a:t>
            </a:r>
            <a:r>
              <a:rPr lang="en-US" sz="1400" kern="0" dirty="0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 Performance Management del TEAM </a:t>
            </a:r>
            <a:r>
              <a:rPr lang="en-US" sz="1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Roboto Lt" panose="02000000000000000000" pitchFamily="2" charset="0"/>
                <a:cs typeface="Roboto Lt" panose="02000000000000000000" pitchFamily="2" charset="0"/>
              </a:rPr>
              <a:t>Diadora</a:t>
            </a:r>
            <a:endParaRPr lang="en-US" sz="14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  <a:p>
            <a:pPr>
              <a:lnSpc>
                <a:spcPts val="1900"/>
              </a:lnSpc>
            </a:pPr>
            <a:endParaRPr lang="en-US" sz="1600" kern="0" dirty="0">
              <a:solidFill>
                <a:schemeClr val="bg1"/>
              </a:solidFill>
              <a:latin typeface="Century Gothic" panose="020B0502020202020204" pitchFamily="34" charset="0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140" y="7544180"/>
            <a:ext cx="1614860" cy="74490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294" y="7544180"/>
            <a:ext cx="1731528" cy="74490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7036" y="8570538"/>
            <a:ext cx="744981" cy="60219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8225" y="8634270"/>
            <a:ext cx="663675" cy="65814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28302" y="8625718"/>
            <a:ext cx="1362303" cy="62793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6004" y="9292415"/>
            <a:ext cx="706013" cy="75276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7162" y="9386020"/>
            <a:ext cx="1260692" cy="568733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02999" y="9405402"/>
            <a:ext cx="1216421" cy="549351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8156" y="6001222"/>
            <a:ext cx="1388709" cy="95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1057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9"/>
          <p:cNvCxnSpPr/>
          <p:nvPr/>
        </p:nvCxnSpPr>
        <p:spPr>
          <a:xfrm>
            <a:off x="3111689" y="6569795"/>
            <a:ext cx="32982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56381" y="5230428"/>
            <a:ext cx="3550566" cy="84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50"/>
              </a:lnSpc>
            </a:pPr>
            <a:r>
              <a:rPr lang="en-US" sz="6600" dirty="0">
                <a:solidFill>
                  <a:schemeClr val="bg1"/>
                </a:solidFill>
                <a:latin typeface="Century Gothic" panose="020B0502020202020204" pitchFamily="34" charset="0"/>
                <a:ea typeface="Roboto Bk" panose="02000000000000000000" pitchFamily="2" charset="0"/>
                <a:cs typeface="Roboto Bk" panose="02000000000000000000" pitchFamily="2" charset="0"/>
              </a:rPr>
              <a:t>300</a:t>
            </a:r>
          </a:p>
        </p:txBody>
      </p:sp>
      <p:cxnSp>
        <p:nvCxnSpPr>
          <p:cNvPr id="15" name="Прямая соединительная линия 23"/>
          <p:cNvCxnSpPr/>
          <p:nvPr/>
        </p:nvCxnSpPr>
        <p:spPr>
          <a:xfrm>
            <a:off x="7080246" y="6569795"/>
            <a:ext cx="32982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05035" y="5230428"/>
            <a:ext cx="3550566" cy="84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50"/>
              </a:lnSpc>
            </a:pPr>
            <a:r>
              <a:rPr lang="en-US" sz="6600" dirty="0">
                <a:solidFill>
                  <a:schemeClr val="bg1"/>
                </a:solidFill>
                <a:latin typeface="Century Gothic" panose="020B0502020202020204" pitchFamily="34" charset="0"/>
                <a:ea typeface="Roboto Bk" panose="02000000000000000000" pitchFamily="2" charset="0"/>
                <a:cs typeface="Roboto Bk" panose="02000000000000000000" pitchFamily="2" charset="0"/>
              </a:rPr>
              <a:t>+2k</a:t>
            </a:r>
          </a:p>
        </p:txBody>
      </p:sp>
      <p:cxnSp>
        <p:nvCxnSpPr>
          <p:cNvPr id="18" name="Прямая соединительная линия 26"/>
          <p:cNvCxnSpPr/>
          <p:nvPr/>
        </p:nvCxnSpPr>
        <p:spPr>
          <a:xfrm>
            <a:off x="10928900" y="6569795"/>
            <a:ext cx="32982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9"/>
          <p:cNvCxnSpPr/>
          <p:nvPr/>
        </p:nvCxnSpPr>
        <p:spPr>
          <a:xfrm>
            <a:off x="14897457" y="6569795"/>
            <a:ext cx="32982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2017243" y="4763766"/>
            <a:ext cx="12644485" cy="19845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600" dirty="0" err="1">
                <a:latin typeface="Century Gothic" panose="020B0502020202020204" pitchFamily="34" charset="0"/>
              </a:rPr>
              <a:t>Abbiamo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ancora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molti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passi</a:t>
            </a:r>
            <a:r>
              <a:rPr lang="en-US" sz="1600" dirty="0">
                <a:latin typeface="Century Gothic" panose="020B0502020202020204" pitchFamily="34" charset="0"/>
              </a:rPr>
              <a:t> da </a:t>
            </a:r>
            <a:r>
              <a:rPr lang="en-US" sz="1600" dirty="0" err="1">
                <a:latin typeface="Century Gothic" panose="020B0502020202020204" pitchFamily="34" charset="0"/>
              </a:rPr>
              <a:t>compiere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</a:p>
          <a:p>
            <a:pPr algn="ctr">
              <a:lnSpc>
                <a:spcPct val="200000"/>
              </a:lnSpc>
            </a:pPr>
            <a:r>
              <a:rPr lang="en-US" sz="1600" dirty="0" err="1">
                <a:latin typeface="Century Gothic" panose="020B0502020202020204" pitchFamily="34" charset="0"/>
              </a:rPr>
              <a:t>molti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traguardi</a:t>
            </a:r>
            <a:r>
              <a:rPr lang="en-US" sz="1600" dirty="0">
                <a:latin typeface="Century Gothic" panose="020B0502020202020204" pitchFamily="34" charset="0"/>
              </a:rPr>
              <a:t> da </a:t>
            </a:r>
            <a:r>
              <a:rPr lang="en-US" sz="1600" dirty="0" err="1">
                <a:latin typeface="Century Gothic" panose="020B0502020202020204" pitchFamily="34" charset="0"/>
              </a:rPr>
              <a:t>tagliare</a:t>
            </a:r>
            <a:r>
              <a:rPr lang="en-US" sz="1600" dirty="0">
                <a:latin typeface="Century Gothic" panose="020B0502020202020204" pitchFamily="34" charset="0"/>
              </a:rPr>
              <a:t> e</a:t>
            </a:r>
          </a:p>
          <a:p>
            <a:pPr algn="ctr">
              <a:lnSpc>
                <a:spcPct val="200000"/>
              </a:lnSpc>
            </a:pPr>
            <a:r>
              <a:rPr lang="en-US" sz="1600" b="1" dirty="0">
                <a:solidFill>
                  <a:srgbClr val="CC66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molte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vittorie</a:t>
            </a:r>
            <a:r>
              <a:rPr lang="en-US" sz="1600" dirty="0">
                <a:latin typeface="Century Gothic" panose="020B0502020202020204" pitchFamily="34" charset="0"/>
              </a:rPr>
              <a:t> da </a:t>
            </a:r>
            <a:r>
              <a:rPr lang="en-US" sz="1600" dirty="0" err="1">
                <a:latin typeface="Century Gothic" panose="020B0502020202020204" pitchFamily="34" charset="0"/>
              </a:rPr>
              <a:t>celebrare</a:t>
            </a:r>
            <a:endParaRPr lang="en-US" sz="1600" dirty="0"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A9378BF5-2AA4-E64D-85C8-7687930A422F}"/>
              </a:ext>
            </a:extLst>
          </p:cNvPr>
          <p:cNvSpPr txBox="1"/>
          <p:nvPr/>
        </p:nvSpPr>
        <p:spPr>
          <a:xfrm>
            <a:off x="3263107" y="1045440"/>
            <a:ext cx="15296660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600"/>
              </a:lnSpc>
            </a:pPr>
            <a:r>
              <a:rPr lang="en-US" sz="6000" b="1" dirty="0">
                <a:latin typeface="Century Gothic" panose="020B0502020202020204" pitchFamily="34" charset="0"/>
              </a:rPr>
              <a:t>I </a:t>
            </a:r>
            <a:r>
              <a:rPr lang="en-US" sz="6000" b="1" dirty="0" err="1">
                <a:latin typeface="Century Gothic" panose="020B0502020202020204" pitchFamily="34" charset="0"/>
              </a:rPr>
              <a:t>nostri</a:t>
            </a:r>
            <a:r>
              <a:rPr lang="en-US" sz="6000" b="1" dirty="0">
                <a:latin typeface="Century Gothic" panose="020B0502020202020204" pitchFamily="34" charset="0"/>
              </a:rPr>
              <a:t> </a:t>
            </a:r>
            <a:r>
              <a:rPr lang="en-US" sz="6000" b="1" dirty="0" err="1">
                <a:latin typeface="Century Gothic" panose="020B0502020202020204" pitchFamily="34" charset="0"/>
              </a:rPr>
              <a:t>passi</a:t>
            </a:r>
            <a:r>
              <a:rPr lang="en-US" sz="6000" b="1" dirty="0">
                <a:latin typeface="Century Gothic" panose="020B0502020202020204" pitchFamily="34" charset="0"/>
              </a:rPr>
              <a:t> verso </a:t>
            </a:r>
            <a:r>
              <a:rPr lang="en-US" sz="6000" b="1" dirty="0" err="1">
                <a:latin typeface="Century Gothic" panose="020B0502020202020204" pitchFamily="34" charset="0"/>
              </a:rPr>
              <a:t>il</a:t>
            </a:r>
            <a:r>
              <a:rPr lang="en-US" sz="6000" b="1" dirty="0">
                <a:latin typeface="Century Gothic" panose="020B0502020202020204" pitchFamily="34" charset="0"/>
              </a:rPr>
              <a:t> </a:t>
            </a:r>
            <a:r>
              <a:rPr lang="en-US" sz="6000" b="1" dirty="0" err="1">
                <a:latin typeface="Century Gothic" panose="020B0502020202020204" pitchFamily="34" charset="0"/>
              </a:rPr>
              <a:t>futuro</a:t>
            </a:r>
            <a:endParaRPr lang="en-US" sz="6000" b="1" dirty="0">
              <a:latin typeface="Century Gothic" panose="020B0502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26" y="2743822"/>
            <a:ext cx="954405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3125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Main Them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4177C9"/>
      </a:accent1>
      <a:accent2>
        <a:srgbClr val="4177C9"/>
      </a:accent2>
      <a:accent3>
        <a:srgbClr val="F9FAFD"/>
      </a:accent3>
      <a:accent4>
        <a:srgbClr val="8CADDE"/>
      </a:accent4>
      <a:accent5>
        <a:srgbClr val="B3C8E9"/>
      </a:accent5>
      <a:accent6>
        <a:srgbClr val="2E2E2E"/>
      </a:accent6>
      <a:hlink>
        <a:srgbClr val="2E2E2E"/>
      </a:hlink>
      <a:folHlink>
        <a:srgbClr val="4177C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Main Them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4177C9"/>
      </a:accent1>
      <a:accent2>
        <a:srgbClr val="4177C9"/>
      </a:accent2>
      <a:accent3>
        <a:srgbClr val="F9FAFD"/>
      </a:accent3>
      <a:accent4>
        <a:srgbClr val="8CADDE"/>
      </a:accent4>
      <a:accent5>
        <a:srgbClr val="B3C8E9"/>
      </a:accent5>
      <a:accent6>
        <a:srgbClr val="2E2E2E"/>
      </a:accent6>
      <a:hlink>
        <a:srgbClr val="2E2E2E"/>
      </a:hlink>
      <a:folHlink>
        <a:srgbClr val="4177C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9444</TotalTime>
  <Words>511</Words>
  <Application>Microsoft Office PowerPoint</Application>
  <PresentationFormat>Personalizzato</PresentationFormat>
  <Paragraphs>136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Roboto Lt</vt:lpstr>
      <vt:lpstr>Wingdings</vt:lpstr>
      <vt:lpstr>Office Theme</vt:lpstr>
      <vt:lpstr>Custom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Katya</dc:creator>
  <cp:lastModifiedBy>508</cp:lastModifiedBy>
  <cp:revision>343</cp:revision>
  <dcterms:created xsi:type="dcterms:W3CDTF">2018-05-13T04:06:27Z</dcterms:created>
  <dcterms:modified xsi:type="dcterms:W3CDTF">2022-06-11T15:55:36Z</dcterms:modified>
</cp:coreProperties>
</file>