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60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419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048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593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1706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7426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812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524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5077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99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0415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36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158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130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05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831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646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80BE515-D8EB-4BC3-98C3-088567624A7B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E2321E-3C66-4F63-8D74-2FE4F7D47B09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95868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747587586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374" y="0"/>
            <a:ext cx="950258" cy="950258"/>
          </a:xfrm>
          <a:prstGeom prst="rect">
            <a:avLst/>
          </a:prstGeom>
        </p:spPr>
      </p:pic>
      <p:sp>
        <p:nvSpPr>
          <p:cNvPr id="8" name="CasellaDiTesto 7"/>
          <p:cNvSpPr txBox="1"/>
          <p:nvPr/>
        </p:nvSpPr>
        <p:spPr>
          <a:xfrm>
            <a:off x="612560" y="886070"/>
            <a:ext cx="1115035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/>
              <a:t>Il </a:t>
            </a:r>
            <a:r>
              <a:rPr lang="it-IT" b="1" dirty="0" err="1"/>
              <a:t>Chapter</a:t>
            </a:r>
            <a:r>
              <a:rPr lang="it-IT" b="1" dirty="0"/>
              <a:t> di Roma della Fondazione </a:t>
            </a:r>
            <a:r>
              <a:rPr lang="it-IT" b="1" dirty="0" err="1"/>
              <a:t>Centesimus</a:t>
            </a:r>
            <a:r>
              <a:rPr lang="it-IT" b="1" dirty="0"/>
              <a:t> Annus Pro </a:t>
            </a:r>
            <a:r>
              <a:rPr lang="it-IT" b="1" dirty="0" err="1"/>
              <a:t>Pontifice</a:t>
            </a:r>
            <a:endParaRPr lang="it-IT" b="1" dirty="0"/>
          </a:p>
          <a:p>
            <a:pPr algn="ctr"/>
            <a:r>
              <a:rPr lang="it-IT" dirty="0"/>
              <a:t>PRESENTA:</a:t>
            </a:r>
          </a:p>
          <a:p>
            <a:pPr algn="ctr"/>
            <a:r>
              <a:rPr lang="it-IT" sz="2400" b="1" dirty="0"/>
              <a:t>«Nell’anno del Giubileo una riflessione sul ruolo dell’Italia nello sviluppo della rete infrastrutturale europea per il bene comune»</a:t>
            </a:r>
          </a:p>
          <a:p>
            <a:pPr algn="ctr"/>
            <a:r>
              <a:rPr lang="it-IT" i="1" dirty="0"/>
              <a:t>Introduce: </a:t>
            </a:r>
          </a:p>
          <a:p>
            <a:pPr algn="ctr"/>
            <a:r>
              <a:rPr lang="it-IT" sz="2400" b="1" i="1" dirty="0"/>
              <a:t>Dott. Maurizio Gallo, </a:t>
            </a:r>
            <a:r>
              <a:rPr lang="it-IT" b="1" i="1" dirty="0"/>
              <a:t>Consigliere FCAPP</a:t>
            </a:r>
          </a:p>
          <a:p>
            <a:pPr algn="ctr"/>
            <a:r>
              <a:rPr lang="it-IT" i="1" dirty="0"/>
              <a:t>Ne parliamo con:</a:t>
            </a:r>
          </a:p>
          <a:p>
            <a:pPr algn="ctr"/>
            <a:r>
              <a:rPr lang="it-IT" sz="2400" b="1" dirty="0"/>
              <a:t>Dott. Gianfranco Pignatone, </a:t>
            </a:r>
            <a:r>
              <a:rPr lang="it-IT" b="1" i="1" dirty="0"/>
              <a:t>Direttore Affari Negoziali Interni e Internazionali RFI</a:t>
            </a:r>
            <a:endParaRPr lang="it-IT" i="1" dirty="0"/>
          </a:p>
          <a:p>
            <a:pPr algn="ctr"/>
            <a:r>
              <a:rPr lang="it-IT" sz="2400" b="1" dirty="0"/>
              <a:t>Ing. Alessandro Focaracci</a:t>
            </a:r>
            <a:r>
              <a:rPr lang="it-IT" sz="2800" b="1" dirty="0"/>
              <a:t>, </a:t>
            </a:r>
            <a:r>
              <a:rPr lang="it-IT" b="1" i="1" dirty="0"/>
              <a:t>AD Prometeo engineering</a:t>
            </a:r>
          </a:p>
          <a:p>
            <a:pPr algn="ctr"/>
            <a:r>
              <a:rPr lang="it-IT" sz="2400" b="1" dirty="0"/>
              <a:t>Dott. Renato Loiero, </a:t>
            </a:r>
            <a:r>
              <a:rPr lang="it-IT" b="1" i="1" dirty="0"/>
              <a:t>Consigliere economico del Presidente del Consiglio dei Ministri</a:t>
            </a:r>
          </a:p>
          <a:p>
            <a:pPr algn="ctr"/>
            <a:r>
              <a:rPr lang="it-IT" b="1" dirty="0"/>
              <a:t>Modera: </a:t>
            </a:r>
          </a:p>
          <a:p>
            <a:pPr algn="ctr"/>
            <a:r>
              <a:rPr lang="it-IT" sz="1600" b="1" dirty="0"/>
              <a:t>Salvatore Tropea, giornalista</a:t>
            </a:r>
          </a:p>
          <a:p>
            <a:pPr algn="ctr"/>
            <a:r>
              <a:rPr lang="it-IT" sz="2000" b="1" dirty="0"/>
              <a:t>Quando: </a:t>
            </a:r>
          </a:p>
          <a:p>
            <a:pPr algn="ctr"/>
            <a:r>
              <a:rPr lang="it-IT" sz="2000" b="1" dirty="0"/>
              <a:t>12 febbraio 2025 ore 18.00</a:t>
            </a:r>
          </a:p>
          <a:p>
            <a:pPr algn="ctr"/>
            <a:r>
              <a:rPr lang="it-IT" sz="1600" b="1" dirty="0"/>
              <a:t>Dove:</a:t>
            </a:r>
          </a:p>
          <a:p>
            <a:pPr algn="ctr"/>
            <a:r>
              <a:rPr lang="it-IT" sz="1600" b="1" dirty="0"/>
              <a:t>Palazzo del Vicariato Maffei Marescotti – Via della Pigna 13/a, Roma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Link per </a:t>
            </a:r>
            <a:r>
              <a:rPr lang="en-US" altLang="it-IT" sz="1600" b="1" dirty="0" err="1">
                <a:latin typeface="Book Antiqua" panose="02040602050305030304" pitchFamily="18" charset="0"/>
              </a:rPr>
              <a:t>collegamento</a:t>
            </a:r>
            <a:r>
              <a:rPr lang="en-US" altLang="it-IT" sz="1600" b="1" dirty="0">
                <a:latin typeface="Book Antiqua" panose="02040602050305030304" pitchFamily="18" charset="0"/>
              </a:rPr>
              <a:t> da remote: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it-IT" sz="1600" b="1" dirty="0">
              <a:latin typeface="Book Antiqua" panose="0204060205030503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it-IT" sz="1600" b="1" dirty="0">
                <a:latin typeface="Book Antiqua" panose="02040602050305030304" pitchFamily="18" charset="0"/>
              </a:rPr>
              <a:t> </a:t>
            </a:r>
            <a:endParaRPr lang="it-IT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2095C7-8630-92CC-82C7-1C9E6850A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78" y="6247760"/>
            <a:ext cx="10200443" cy="369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Book Antiqua" panose="0204060205030503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https://us02web.zoom.us/j/87475875863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127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Metadata/LabelInfo.xml><?xml version="1.0" encoding="utf-8"?>
<clbl:labelList xmlns:clbl="http://schemas.microsoft.com/office/2020/mipLabelMetadata">
  <clbl:label id="{761de76f-3d5c-4174-917c-5ad4d06360cb}" enabled="0" method="" siteId="{761de76f-3d5c-4174-917c-5ad4d06360c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128</TotalTime>
  <Words>125</Words>
  <Application>Microsoft Macintosh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Century Gothic</vt:lpstr>
      <vt:lpstr>Wingdings 3</vt:lpstr>
      <vt:lpstr>Sezione</vt:lpstr>
      <vt:lpstr>Presentación de PowerPoint</vt:lpstr>
    </vt:vector>
  </TitlesOfParts>
  <Company>Poste Italiane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RIZZO ALESSANDRO (AFC)</dc:creator>
  <cp:lastModifiedBy>Microsoft Office User</cp:lastModifiedBy>
  <cp:revision>19</cp:revision>
  <dcterms:created xsi:type="dcterms:W3CDTF">2020-05-17T09:35:07Z</dcterms:created>
  <dcterms:modified xsi:type="dcterms:W3CDTF">2025-01-30T16:36:09Z</dcterms:modified>
</cp:coreProperties>
</file>