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77" r:id="rId4"/>
    <p:sldId id="278" r:id="rId5"/>
    <p:sldId id="259" r:id="rId6"/>
    <p:sldId id="260" r:id="rId7"/>
    <p:sldId id="261" r:id="rId8"/>
    <p:sldId id="281" r:id="rId9"/>
    <p:sldId id="262" r:id="rId10"/>
    <p:sldId id="267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3775A-89CB-4DFB-9919-A0FACB806A7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32857C-6E85-4112-92A8-54C05D823EBB}">
      <dgm:prSet phldrT="[Text]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dirty="0"/>
            <a:t>Principi</a:t>
          </a:r>
        </a:p>
      </dgm:t>
    </dgm:pt>
    <dgm:pt modelId="{BED08D62-402C-448C-B0A2-2123D3ABA8EC}" type="parTrans" cxnId="{4CEF98D4-72D3-43B9-96A3-05C47E5C06B6}">
      <dgm:prSet/>
      <dgm:spPr/>
      <dgm:t>
        <a:bodyPr/>
        <a:lstStyle/>
        <a:p>
          <a:endParaRPr lang="it-IT"/>
        </a:p>
      </dgm:t>
    </dgm:pt>
    <dgm:pt modelId="{C29F8ABF-E450-4402-9E2C-77E10916A280}" type="sibTrans" cxnId="{4CEF98D4-72D3-43B9-96A3-05C47E5C06B6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it-IT"/>
        </a:p>
      </dgm:t>
    </dgm:pt>
    <dgm:pt modelId="{48E71A8A-560E-4555-88A6-DA353947FEE5}">
      <dgm:prSet phldrT="[Text]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dirty="0"/>
            <a:t>Requisiti</a:t>
          </a:r>
        </a:p>
      </dgm:t>
    </dgm:pt>
    <dgm:pt modelId="{217F2CAE-ACC8-4785-81C3-02DAF96F8476}" type="parTrans" cxnId="{4007C2B0-C090-49FF-B349-65A0AA6E513A}">
      <dgm:prSet/>
      <dgm:spPr/>
      <dgm:t>
        <a:bodyPr/>
        <a:lstStyle/>
        <a:p>
          <a:endParaRPr lang="it-IT"/>
        </a:p>
      </dgm:t>
    </dgm:pt>
    <dgm:pt modelId="{56C199C5-7292-4001-8ACB-FE293617709F}" type="sibTrans" cxnId="{4007C2B0-C090-49FF-B349-65A0AA6E513A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it-IT"/>
        </a:p>
      </dgm:t>
    </dgm:pt>
    <dgm:pt modelId="{9CB53073-1C26-4F1D-AB65-B943732E2E64}">
      <dgm:prSet phldrT="[Text]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dirty="0"/>
            <a:t>Strategie di applicazione e verifica</a:t>
          </a:r>
        </a:p>
      </dgm:t>
    </dgm:pt>
    <dgm:pt modelId="{01E79798-4D1C-4A85-808C-413557850CB4}" type="parTrans" cxnId="{D4287889-7F06-4727-BD94-73244EB01E97}">
      <dgm:prSet/>
      <dgm:spPr/>
      <dgm:t>
        <a:bodyPr/>
        <a:lstStyle/>
        <a:p>
          <a:endParaRPr lang="it-IT"/>
        </a:p>
      </dgm:t>
    </dgm:pt>
    <dgm:pt modelId="{360C7004-CC68-4131-8275-21C29DDDD3FF}" type="sibTrans" cxnId="{D4287889-7F06-4727-BD94-73244EB01E97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it-IT"/>
        </a:p>
      </dgm:t>
    </dgm:pt>
    <dgm:pt modelId="{F993B27C-EC86-4B65-BC62-5D0DD8B58D69}">
      <dgm:prSet phldrT="[Text]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dirty="0"/>
            <a:t>Sanzioni e best practices</a:t>
          </a:r>
        </a:p>
      </dgm:t>
    </dgm:pt>
    <dgm:pt modelId="{7F00C571-3E9B-4CF4-84D3-8343EBA4878C}" type="parTrans" cxnId="{059327DA-509F-48EF-B974-33BA3E0F74BD}">
      <dgm:prSet/>
      <dgm:spPr/>
      <dgm:t>
        <a:bodyPr/>
        <a:lstStyle/>
        <a:p>
          <a:endParaRPr lang="it-IT"/>
        </a:p>
      </dgm:t>
    </dgm:pt>
    <dgm:pt modelId="{38137F13-A354-4C1A-A106-5CEEFFC9866B}" type="sibTrans" cxnId="{059327DA-509F-48EF-B974-33BA3E0F74BD}">
      <dgm:prSet/>
      <dgm:spPr/>
      <dgm:t>
        <a:bodyPr/>
        <a:lstStyle/>
        <a:p>
          <a:endParaRPr lang="it-IT"/>
        </a:p>
      </dgm:t>
    </dgm:pt>
    <dgm:pt modelId="{A3A0405D-E05E-434A-8088-0929CB8B2DBA}" type="pres">
      <dgm:prSet presAssocID="{F843775A-89CB-4DFB-9919-A0FACB806A74}" presName="outerComposite" presStyleCnt="0">
        <dgm:presLayoutVars>
          <dgm:chMax val="5"/>
          <dgm:dir/>
          <dgm:resizeHandles val="exact"/>
        </dgm:presLayoutVars>
      </dgm:prSet>
      <dgm:spPr/>
    </dgm:pt>
    <dgm:pt modelId="{83E3BA3A-8C33-4C40-8118-5046FB978BD9}" type="pres">
      <dgm:prSet presAssocID="{F843775A-89CB-4DFB-9919-A0FACB806A74}" presName="dummyMaxCanvas" presStyleCnt="0">
        <dgm:presLayoutVars/>
      </dgm:prSet>
      <dgm:spPr/>
    </dgm:pt>
    <dgm:pt modelId="{02D888BF-6A0C-4F4C-97E4-46325D717B05}" type="pres">
      <dgm:prSet presAssocID="{F843775A-89CB-4DFB-9919-A0FACB806A74}" presName="FourNodes_1" presStyleLbl="node1" presStyleIdx="0" presStyleCnt="4">
        <dgm:presLayoutVars>
          <dgm:bulletEnabled val="1"/>
        </dgm:presLayoutVars>
      </dgm:prSet>
      <dgm:spPr/>
    </dgm:pt>
    <dgm:pt modelId="{E9A5F13D-413A-471A-BFCF-1072939CCC2F}" type="pres">
      <dgm:prSet presAssocID="{F843775A-89CB-4DFB-9919-A0FACB806A74}" presName="FourNodes_2" presStyleLbl="node1" presStyleIdx="1" presStyleCnt="4">
        <dgm:presLayoutVars>
          <dgm:bulletEnabled val="1"/>
        </dgm:presLayoutVars>
      </dgm:prSet>
      <dgm:spPr/>
    </dgm:pt>
    <dgm:pt modelId="{27CB6B23-9CA1-44E8-BA89-3E09931AD5E1}" type="pres">
      <dgm:prSet presAssocID="{F843775A-89CB-4DFB-9919-A0FACB806A74}" presName="FourNodes_3" presStyleLbl="node1" presStyleIdx="2" presStyleCnt="4">
        <dgm:presLayoutVars>
          <dgm:bulletEnabled val="1"/>
        </dgm:presLayoutVars>
      </dgm:prSet>
      <dgm:spPr/>
    </dgm:pt>
    <dgm:pt modelId="{9CD26639-B142-4610-A591-BEEBD8655781}" type="pres">
      <dgm:prSet presAssocID="{F843775A-89CB-4DFB-9919-A0FACB806A74}" presName="FourNodes_4" presStyleLbl="node1" presStyleIdx="3" presStyleCnt="4">
        <dgm:presLayoutVars>
          <dgm:bulletEnabled val="1"/>
        </dgm:presLayoutVars>
      </dgm:prSet>
      <dgm:spPr/>
    </dgm:pt>
    <dgm:pt modelId="{F78C9AA3-59C4-4180-B0DD-F7D0B86D38C5}" type="pres">
      <dgm:prSet presAssocID="{F843775A-89CB-4DFB-9919-A0FACB806A74}" presName="FourConn_1-2" presStyleLbl="fgAccFollowNode1" presStyleIdx="0" presStyleCnt="3">
        <dgm:presLayoutVars>
          <dgm:bulletEnabled val="1"/>
        </dgm:presLayoutVars>
      </dgm:prSet>
      <dgm:spPr/>
    </dgm:pt>
    <dgm:pt modelId="{672DEDD0-4938-4E15-AF91-521A38088B9C}" type="pres">
      <dgm:prSet presAssocID="{F843775A-89CB-4DFB-9919-A0FACB806A74}" presName="FourConn_2-3" presStyleLbl="fgAccFollowNode1" presStyleIdx="1" presStyleCnt="3">
        <dgm:presLayoutVars>
          <dgm:bulletEnabled val="1"/>
        </dgm:presLayoutVars>
      </dgm:prSet>
      <dgm:spPr/>
    </dgm:pt>
    <dgm:pt modelId="{5985CB77-9CE9-4625-BB0F-8E42002E8040}" type="pres">
      <dgm:prSet presAssocID="{F843775A-89CB-4DFB-9919-A0FACB806A74}" presName="FourConn_3-4" presStyleLbl="fgAccFollowNode1" presStyleIdx="2" presStyleCnt="3">
        <dgm:presLayoutVars>
          <dgm:bulletEnabled val="1"/>
        </dgm:presLayoutVars>
      </dgm:prSet>
      <dgm:spPr/>
    </dgm:pt>
    <dgm:pt modelId="{DACA1F65-DEAA-4EBD-92AE-E0E2E06FF704}" type="pres">
      <dgm:prSet presAssocID="{F843775A-89CB-4DFB-9919-A0FACB806A74}" presName="FourNodes_1_text" presStyleLbl="node1" presStyleIdx="3" presStyleCnt="4">
        <dgm:presLayoutVars>
          <dgm:bulletEnabled val="1"/>
        </dgm:presLayoutVars>
      </dgm:prSet>
      <dgm:spPr/>
    </dgm:pt>
    <dgm:pt modelId="{2A87AD8D-4323-44F5-B5FC-D1AC00ABA874}" type="pres">
      <dgm:prSet presAssocID="{F843775A-89CB-4DFB-9919-A0FACB806A74}" presName="FourNodes_2_text" presStyleLbl="node1" presStyleIdx="3" presStyleCnt="4">
        <dgm:presLayoutVars>
          <dgm:bulletEnabled val="1"/>
        </dgm:presLayoutVars>
      </dgm:prSet>
      <dgm:spPr/>
    </dgm:pt>
    <dgm:pt modelId="{E2D9FB0B-5FD3-4A4A-B91E-6055D303C63D}" type="pres">
      <dgm:prSet presAssocID="{F843775A-89CB-4DFB-9919-A0FACB806A74}" presName="FourNodes_3_text" presStyleLbl="node1" presStyleIdx="3" presStyleCnt="4">
        <dgm:presLayoutVars>
          <dgm:bulletEnabled val="1"/>
        </dgm:presLayoutVars>
      </dgm:prSet>
      <dgm:spPr/>
    </dgm:pt>
    <dgm:pt modelId="{7D2CE6B1-FF54-496A-8B10-0C850EA2C8C2}" type="pres">
      <dgm:prSet presAssocID="{F843775A-89CB-4DFB-9919-A0FACB806A7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D2A7802-2A1C-4192-AF6C-D6571E0EE7D7}" type="presOf" srcId="{F993B27C-EC86-4B65-BC62-5D0DD8B58D69}" destId="{7D2CE6B1-FF54-496A-8B10-0C850EA2C8C2}" srcOrd="1" destOrd="0" presId="urn:microsoft.com/office/officeart/2005/8/layout/vProcess5"/>
    <dgm:cxn modelId="{14E12F34-150F-4BBD-B2F0-0938FDB30908}" type="presOf" srcId="{48E71A8A-560E-4555-88A6-DA353947FEE5}" destId="{E9A5F13D-413A-471A-BFCF-1072939CCC2F}" srcOrd="0" destOrd="0" presId="urn:microsoft.com/office/officeart/2005/8/layout/vProcess5"/>
    <dgm:cxn modelId="{AC29BE48-256B-49B8-9909-1EC12835FDFB}" type="presOf" srcId="{360C7004-CC68-4131-8275-21C29DDDD3FF}" destId="{5985CB77-9CE9-4625-BB0F-8E42002E8040}" srcOrd="0" destOrd="0" presId="urn:microsoft.com/office/officeart/2005/8/layout/vProcess5"/>
    <dgm:cxn modelId="{D130FC48-23FE-4C54-836B-EFA29776E11D}" type="presOf" srcId="{3632857C-6E85-4112-92A8-54C05D823EBB}" destId="{02D888BF-6A0C-4F4C-97E4-46325D717B05}" srcOrd="0" destOrd="0" presId="urn:microsoft.com/office/officeart/2005/8/layout/vProcess5"/>
    <dgm:cxn modelId="{EC25E168-30AE-4376-8839-29BE72D73663}" type="presOf" srcId="{F993B27C-EC86-4B65-BC62-5D0DD8B58D69}" destId="{9CD26639-B142-4610-A591-BEEBD8655781}" srcOrd="0" destOrd="0" presId="urn:microsoft.com/office/officeart/2005/8/layout/vProcess5"/>
    <dgm:cxn modelId="{931F777D-5528-4697-B86C-DC56ED4163A9}" type="presOf" srcId="{F843775A-89CB-4DFB-9919-A0FACB806A74}" destId="{A3A0405D-E05E-434A-8088-0929CB8B2DBA}" srcOrd="0" destOrd="0" presId="urn:microsoft.com/office/officeart/2005/8/layout/vProcess5"/>
    <dgm:cxn modelId="{D4287889-7F06-4727-BD94-73244EB01E97}" srcId="{F843775A-89CB-4DFB-9919-A0FACB806A74}" destId="{9CB53073-1C26-4F1D-AB65-B943732E2E64}" srcOrd="2" destOrd="0" parTransId="{01E79798-4D1C-4A85-808C-413557850CB4}" sibTransId="{360C7004-CC68-4131-8275-21C29DDDD3FF}"/>
    <dgm:cxn modelId="{AE09E392-FD23-44AA-A9CE-3402861A8ADC}" type="presOf" srcId="{9CB53073-1C26-4F1D-AB65-B943732E2E64}" destId="{27CB6B23-9CA1-44E8-BA89-3E09931AD5E1}" srcOrd="0" destOrd="0" presId="urn:microsoft.com/office/officeart/2005/8/layout/vProcess5"/>
    <dgm:cxn modelId="{0641429B-1FFD-4EED-867D-EF358AE2C70F}" type="presOf" srcId="{C29F8ABF-E450-4402-9E2C-77E10916A280}" destId="{F78C9AA3-59C4-4180-B0DD-F7D0B86D38C5}" srcOrd="0" destOrd="0" presId="urn:microsoft.com/office/officeart/2005/8/layout/vProcess5"/>
    <dgm:cxn modelId="{C879E8A2-0D29-41FC-A1E4-17E5D4D5F46D}" type="presOf" srcId="{56C199C5-7292-4001-8ACB-FE293617709F}" destId="{672DEDD0-4938-4E15-AF91-521A38088B9C}" srcOrd="0" destOrd="0" presId="urn:microsoft.com/office/officeart/2005/8/layout/vProcess5"/>
    <dgm:cxn modelId="{4007C2B0-C090-49FF-B349-65A0AA6E513A}" srcId="{F843775A-89CB-4DFB-9919-A0FACB806A74}" destId="{48E71A8A-560E-4555-88A6-DA353947FEE5}" srcOrd="1" destOrd="0" parTransId="{217F2CAE-ACC8-4785-81C3-02DAF96F8476}" sibTransId="{56C199C5-7292-4001-8ACB-FE293617709F}"/>
    <dgm:cxn modelId="{4CEF98D4-72D3-43B9-96A3-05C47E5C06B6}" srcId="{F843775A-89CB-4DFB-9919-A0FACB806A74}" destId="{3632857C-6E85-4112-92A8-54C05D823EBB}" srcOrd="0" destOrd="0" parTransId="{BED08D62-402C-448C-B0A2-2123D3ABA8EC}" sibTransId="{C29F8ABF-E450-4402-9E2C-77E10916A280}"/>
    <dgm:cxn modelId="{059327DA-509F-48EF-B974-33BA3E0F74BD}" srcId="{F843775A-89CB-4DFB-9919-A0FACB806A74}" destId="{F993B27C-EC86-4B65-BC62-5D0DD8B58D69}" srcOrd="3" destOrd="0" parTransId="{7F00C571-3E9B-4CF4-84D3-8343EBA4878C}" sibTransId="{38137F13-A354-4C1A-A106-5CEEFFC9866B}"/>
    <dgm:cxn modelId="{6CB22BDF-D104-459C-8F9D-27DF6E4AF111}" type="presOf" srcId="{3632857C-6E85-4112-92A8-54C05D823EBB}" destId="{DACA1F65-DEAA-4EBD-92AE-E0E2E06FF704}" srcOrd="1" destOrd="0" presId="urn:microsoft.com/office/officeart/2005/8/layout/vProcess5"/>
    <dgm:cxn modelId="{2FF04CEE-764C-4688-8259-E717FF595A1D}" type="presOf" srcId="{9CB53073-1C26-4F1D-AB65-B943732E2E64}" destId="{E2D9FB0B-5FD3-4A4A-B91E-6055D303C63D}" srcOrd="1" destOrd="0" presId="urn:microsoft.com/office/officeart/2005/8/layout/vProcess5"/>
    <dgm:cxn modelId="{DEE2BBEE-D85C-46BA-8ACE-C2F4959A8BA5}" type="presOf" srcId="{48E71A8A-560E-4555-88A6-DA353947FEE5}" destId="{2A87AD8D-4323-44F5-B5FC-D1AC00ABA874}" srcOrd="1" destOrd="0" presId="urn:microsoft.com/office/officeart/2005/8/layout/vProcess5"/>
    <dgm:cxn modelId="{BDC87F41-22C6-41D4-B505-2FC2DFDA1679}" type="presParOf" srcId="{A3A0405D-E05E-434A-8088-0929CB8B2DBA}" destId="{83E3BA3A-8C33-4C40-8118-5046FB978BD9}" srcOrd="0" destOrd="0" presId="urn:microsoft.com/office/officeart/2005/8/layout/vProcess5"/>
    <dgm:cxn modelId="{2FB5DF7E-06D5-4C44-AFDA-3CEAA8A1B42E}" type="presParOf" srcId="{A3A0405D-E05E-434A-8088-0929CB8B2DBA}" destId="{02D888BF-6A0C-4F4C-97E4-46325D717B05}" srcOrd="1" destOrd="0" presId="urn:microsoft.com/office/officeart/2005/8/layout/vProcess5"/>
    <dgm:cxn modelId="{6B294291-A17E-4617-8871-5E531F723BFA}" type="presParOf" srcId="{A3A0405D-E05E-434A-8088-0929CB8B2DBA}" destId="{E9A5F13D-413A-471A-BFCF-1072939CCC2F}" srcOrd="2" destOrd="0" presId="urn:microsoft.com/office/officeart/2005/8/layout/vProcess5"/>
    <dgm:cxn modelId="{01D89005-5D04-49A9-8008-9F08DD47B065}" type="presParOf" srcId="{A3A0405D-E05E-434A-8088-0929CB8B2DBA}" destId="{27CB6B23-9CA1-44E8-BA89-3E09931AD5E1}" srcOrd="3" destOrd="0" presId="urn:microsoft.com/office/officeart/2005/8/layout/vProcess5"/>
    <dgm:cxn modelId="{5EEA814D-FB52-48AA-A4F8-6BB24DD627C4}" type="presParOf" srcId="{A3A0405D-E05E-434A-8088-0929CB8B2DBA}" destId="{9CD26639-B142-4610-A591-BEEBD8655781}" srcOrd="4" destOrd="0" presId="urn:microsoft.com/office/officeart/2005/8/layout/vProcess5"/>
    <dgm:cxn modelId="{956D82CF-6AC1-4DA2-B05F-BBB76F366932}" type="presParOf" srcId="{A3A0405D-E05E-434A-8088-0929CB8B2DBA}" destId="{F78C9AA3-59C4-4180-B0DD-F7D0B86D38C5}" srcOrd="5" destOrd="0" presId="urn:microsoft.com/office/officeart/2005/8/layout/vProcess5"/>
    <dgm:cxn modelId="{480AAC9F-2977-4469-BAB6-499DB9EF8AC0}" type="presParOf" srcId="{A3A0405D-E05E-434A-8088-0929CB8B2DBA}" destId="{672DEDD0-4938-4E15-AF91-521A38088B9C}" srcOrd="6" destOrd="0" presId="urn:microsoft.com/office/officeart/2005/8/layout/vProcess5"/>
    <dgm:cxn modelId="{FA33C48E-CCF2-45DA-9244-4A392B5145B3}" type="presParOf" srcId="{A3A0405D-E05E-434A-8088-0929CB8B2DBA}" destId="{5985CB77-9CE9-4625-BB0F-8E42002E8040}" srcOrd="7" destOrd="0" presId="urn:microsoft.com/office/officeart/2005/8/layout/vProcess5"/>
    <dgm:cxn modelId="{E6878B9D-22C0-4990-932F-DCB1461BDBFC}" type="presParOf" srcId="{A3A0405D-E05E-434A-8088-0929CB8B2DBA}" destId="{DACA1F65-DEAA-4EBD-92AE-E0E2E06FF704}" srcOrd="8" destOrd="0" presId="urn:microsoft.com/office/officeart/2005/8/layout/vProcess5"/>
    <dgm:cxn modelId="{480146CA-F321-445C-82BD-308A177FC6F6}" type="presParOf" srcId="{A3A0405D-E05E-434A-8088-0929CB8B2DBA}" destId="{2A87AD8D-4323-44F5-B5FC-D1AC00ABA874}" srcOrd="9" destOrd="0" presId="urn:microsoft.com/office/officeart/2005/8/layout/vProcess5"/>
    <dgm:cxn modelId="{0D222F74-BD7C-4A77-BACF-3F00FC2A84F2}" type="presParOf" srcId="{A3A0405D-E05E-434A-8088-0929CB8B2DBA}" destId="{E2D9FB0B-5FD3-4A4A-B91E-6055D303C63D}" srcOrd="10" destOrd="0" presId="urn:microsoft.com/office/officeart/2005/8/layout/vProcess5"/>
    <dgm:cxn modelId="{A36E76EF-2E5F-449C-819E-E5795AF632B2}" type="presParOf" srcId="{A3A0405D-E05E-434A-8088-0929CB8B2DBA}" destId="{7D2CE6B1-FF54-496A-8B10-0C850EA2C8C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888BF-6A0C-4F4C-97E4-46325D717B05}">
      <dsp:nvSpPr>
        <dsp:cNvPr id="0" name=""/>
        <dsp:cNvSpPr/>
      </dsp:nvSpPr>
      <dsp:spPr>
        <a:xfrm>
          <a:off x="0" y="0"/>
          <a:ext cx="7997103" cy="77917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Principi</a:t>
          </a:r>
        </a:p>
      </dsp:txBody>
      <dsp:txXfrm>
        <a:off x="22821" y="22821"/>
        <a:ext cx="7090471" cy="733534"/>
      </dsp:txXfrm>
    </dsp:sp>
    <dsp:sp modelId="{E9A5F13D-413A-471A-BFCF-1072939CCC2F}">
      <dsp:nvSpPr>
        <dsp:cNvPr id="0" name=""/>
        <dsp:cNvSpPr/>
      </dsp:nvSpPr>
      <dsp:spPr>
        <a:xfrm>
          <a:off x="669757" y="920845"/>
          <a:ext cx="7997103" cy="77917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Requisiti</a:t>
          </a:r>
        </a:p>
      </dsp:txBody>
      <dsp:txXfrm>
        <a:off x="692578" y="943666"/>
        <a:ext cx="6775238" cy="733534"/>
      </dsp:txXfrm>
    </dsp:sp>
    <dsp:sp modelId="{27CB6B23-9CA1-44E8-BA89-3E09931AD5E1}">
      <dsp:nvSpPr>
        <dsp:cNvPr id="0" name=""/>
        <dsp:cNvSpPr/>
      </dsp:nvSpPr>
      <dsp:spPr>
        <a:xfrm>
          <a:off x="1329518" y="1841690"/>
          <a:ext cx="7997103" cy="77917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Strategie di applicazione e verifica</a:t>
          </a:r>
        </a:p>
      </dsp:txBody>
      <dsp:txXfrm>
        <a:off x="1352339" y="1864511"/>
        <a:ext cx="6785235" cy="733534"/>
      </dsp:txXfrm>
    </dsp:sp>
    <dsp:sp modelId="{9CD26639-B142-4610-A591-BEEBD8655781}">
      <dsp:nvSpPr>
        <dsp:cNvPr id="0" name=""/>
        <dsp:cNvSpPr/>
      </dsp:nvSpPr>
      <dsp:spPr>
        <a:xfrm>
          <a:off x="1999275" y="2762535"/>
          <a:ext cx="7997103" cy="77917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Sanzioni e best practices</a:t>
          </a:r>
        </a:p>
      </dsp:txBody>
      <dsp:txXfrm>
        <a:off x="2022096" y="2785356"/>
        <a:ext cx="6775238" cy="733534"/>
      </dsp:txXfrm>
    </dsp:sp>
    <dsp:sp modelId="{F78C9AA3-59C4-4180-B0DD-F7D0B86D38C5}">
      <dsp:nvSpPr>
        <dsp:cNvPr id="0" name=""/>
        <dsp:cNvSpPr/>
      </dsp:nvSpPr>
      <dsp:spPr>
        <a:xfrm>
          <a:off x="7490638" y="596778"/>
          <a:ext cx="506464" cy="50646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7604592" y="596778"/>
        <a:ext cx="278556" cy="381114"/>
      </dsp:txXfrm>
    </dsp:sp>
    <dsp:sp modelId="{672DEDD0-4938-4E15-AF91-521A38088B9C}">
      <dsp:nvSpPr>
        <dsp:cNvPr id="0" name=""/>
        <dsp:cNvSpPr/>
      </dsp:nvSpPr>
      <dsp:spPr>
        <a:xfrm>
          <a:off x="8160395" y="1517623"/>
          <a:ext cx="506464" cy="50646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8274349" y="1517623"/>
        <a:ext cx="278556" cy="381114"/>
      </dsp:txXfrm>
    </dsp:sp>
    <dsp:sp modelId="{5985CB77-9CE9-4625-BB0F-8E42002E8040}">
      <dsp:nvSpPr>
        <dsp:cNvPr id="0" name=""/>
        <dsp:cNvSpPr/>
      </dsp:nvSpPr>
      <dsp:spPr>
        <a:xfrm>
          <a:off x="8820156" y="2438468"/>
          <a:ext cx="506464" cy="506464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8934110" y="2438468"/>
        <a:ext cx="278556" cy="38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55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30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14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73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16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50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5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51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43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36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63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94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31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83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50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02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57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FD22-2DCF-4C89-968F-7E28A847E7FE}" type="datetimeFigureOut">
              <a:rPr lang="it-IT" smtClean="0"/>
              <a:t>27/01/25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A98EB-A910-4195-97A4-55A7E3CD6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885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D6CC-3DA7-326B-9BAC-A273D456A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PRINCIPI ETICI NELL’IA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44B9E-E907-840A-D710-09585F81E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Adriano Fabris</a:t>
            </a:r>
          </a:p>
          <a:p>
            <a:r>
              <a:rPr lang="it-IT" cap="none" dirty="0">
                <a:solidFill>
                  <a:schemeClr val="tx1"/>
                </a:solidFill>
              </a:rPr>
              <a:t>(Università di Pisa)</a:t>
            </a:r>
          </a:p>
          <a:p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5D292-DD6D-2F50-F71C-AE941DB8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49" y="162855"/>
            <a:ext cx="1192550" cy="1224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F88F3-E54B-20A5-A4E0-87EFF14A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292" y="555556"/>
            <a:ext cx="2395936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1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26641D-509C-D142-154B-5EF8F4D1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113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CONVERGENZE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C097-AB43-F1AE-80A3-A281A08D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5712"/>
            <a:ext cx="10515600" cy="26268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dirty="0"/>
              <a:t>Modo in cui vengono interpretati i principi e il perché sono importanti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Priorità dei principi (</a:t>
            </a:r>
            <a:r>
              <a:rPr lang="it-IT" u="sng" dirty="0"/>
              <a:t>in base all’ente di emissione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Quali problemi ambiti e attori riguardano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Strategie di implementazione proposte</a:t>
            </a:r>
          </a:p>
          <a:p>
            <a:pPr marL="514350" indent="-514350"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4A022FEE-F9FB-721E-AC15-487378EADC26}"/>
              </a:ext>
            </a:extLst>
          </p:cNvPr>
          <p:cNvSpPr txBox="1">
            <a:spLocks/>
          </p:cNvSpPr>
          <p:nvPr/>
        </p:nvSpPr>
        <p:spPr>
          <a:xfrm>
            <a:off x="838200" y="274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solidFill>
                  <a:srgbClr val="002060"/>
                </a:solidFill>
              </a:rPr>
              <a:t> DIVERGENZE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A1E980-2817-DC5E-E809-5FD362D90004}"/>
              </a:ext>
            </a:extLst>
          </p:cNvPr>
          <p:cNvSpPr txBox="1">
            <a:spLocks/>
          </p:cNvSpPr>
          <p:nvPr/>
        </p:nvSpPr>
        <p:spPr>
          <a:xfrm>
            <a:off x="838200" y="1564440"/>
            <a:ext cx="10515600" cy="1468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PRINCIPI </a:t>
            </a:r>
            <a:r>
              <a:rPr lang="it-IT" sz="2400" dirty="0">
                <a:sym typeface="Wingdings" panose="05000000000000000000" pitchFamily="2" charset="2"/>
              </a:rPr>
              <a:t> soprattutto TRASPARENZA, RESPONSABILITA’, AUTONOMIA; ESPLICABILITA’, PRIVACY, </a:t>
            </a:r>
            <a:r>
              <a:rPr lang="en-US" sz="2400" dirty="0">
                <a:sym typeface="Wingdings" panose="05000000000000000000" pitchFamily="2" charset="2"/>
              </a:rPr>
              <a:t>GIUSTIZIA/EQUITA’, SICUREZZA</a:t>
            </a:r>
            <a:endParaRPr lang="it-IT" sz="2400" dirty="0">
              <a:sym typeface="Wingdings" panose="05000000000000000000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BFABB-4481-CDDB-73D0-29DFDAF1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06" y="156511"/>
            <a:ext cx="290194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8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B7C8-FA3D-CEC8-68E7-CDB31B92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conclusioni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71C88-1D2D-9481-3C7C-1D3B9FDC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79600"/>
            <a:ext cx="9905999" cy="3911601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Prospettiva</a:t>
            </a:r>
            <a:r>
              <a:rPr lang="it-IT" dirty="0">
                <a:solidFill>
                  <a:srgbClr val="002060"/>
                </a:solidFill>
              </a:rPr>
              <a:t> bottom-up </a:t>
            </a:r>
            <a:r>
              <a:rPr lang="it-IT" dirty="0">
                <a:sym typeface="Wingdings" panose="05000000000000000000" pitchFamily="2" charset="2"/>
              </a:rPr>
              <a:t> dal piano deontologico al piano etico al piano </a:t>
            </a:r>
            <a:r>
              <a:rPr lang="it-IT" dirty="0" err="1">
                <a:sym typeface="Wingdings" panose="05000000000000000000" pitchFamily="2" charset="2"/>
              </a:rPr>
              <a:t>metaetico</a:t>
            </a:r>
            <a:endParaRPr lang="it-IT" dirty="0">
              <a:sym typeface="Wingdings" panose="05000000000000000000" pitchFamily="2" charset="2"/>
            </a:endParaRPr>
          </a:p>
          <a:p>
            <a:r>
              <a:rPr lang="it-IT" dirty="0"/>
              <a:t>Proporre una soluzione unitaria che risponda a 4 questioni :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800" dirty="0"/>
              <a:t>Adeguatezza strutturale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800" dirty="0" err="1"/>
              <a:t>Universalizzabilità</a:t>
            </a:r>
            <a:r>
              <a:rPr lang="it-IT" sz="2800" dirty="0"/>
              <a:t> dei contenuti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800" dirty="0"/>
              <a:t>Promozione dei valori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800" dirty="0"/>
              <a:t>Efficacia pratica</a:t>
            </a:r>
          </a:p>
          <a:p>
            <a:pPr marL="457200" lvl="1" indent="0">
              <a:buNone/>
            </a:pPr>
            <a:endParaRPr lang="it-IT" sz="2800" dirty="0"/>
          </a:p>
          <a:p>
            <a:pPr marL="457200" lvl="1" indent="0">
              <a:buNone/>
            </a:pPr>
            <a:r>
              <a:rPr lang="it-IT" sz="2800" dirty="0"/>
              <a:t>E’ ciò su cui stiamo lavorando con il gruppo FAIR (Future of </a:t>
            </a:r>
            <a:r>
              <a:rPr lang="it-IT" sz="2800" dirty="0" err="1"/>
              <a:t>Artificial</a:t>
            </a:r>
            <a:r>
              <a:rPr lang="it-IT" sz="2800" dirty="0"/>
              <a:t> Intelligence </a:t>
            </a:r>
            <a:r>
              <a:rPr lang="it-IT" sz="2800" dirty="0" err="1"/>
              <a:t>Research</a:t>
            </a:r>
            <a:r>
              <a:rPr lang="it-IT" sz="2800"/>
              <a:t>)</a:t>
            </a:r>
            <a:endParaRPr lang="it-IT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DA1D8-0507-5778-BC7F-4461B7690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63" y="164326"/>
            <a:ext cx="290194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E9DD-2AA1-78FB-071C-21096AE3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/>
              <a:t>Grazie.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F4E9C-68CE-404B-59DA-79F7C1B3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799" y="254468"/>
            <a:ext cx="3970485" cy="12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2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952A-A8CF-C93C-584B-A7110050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09" y="618518"/>
            <a:ext cx="9824401" cy="147857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TRE MODELLI DI ETICA DELL’AI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2679-B617-26E6-DD24-94C917477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dirty="0"/>
              <a:t>Etica inserita nei software AI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Etica nelle modalità di interazione tra esseri umani e agenti artificiali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Etica nelle interazioni fra esseri umani, entità artificiali e ambiente in generale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74F44-F4F5-36DC-922A-FE091B33A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85" y="347106"/>
            <a:ext cx="2902042" cy="9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BB8B-4814-571C-792B-E6FB3934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Tre problemi etici concreti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EBB8-C0DF-C5DE-0CB2-E31FCFDA7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dirty="0"/>
              <a:t>Addestramento etico delle macchine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Educazione etica degli esseri umani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Condivisione di valori universali per la regolamentazione delle relazioni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DAB42-9D02-75A5-B77F-AF523416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85" y="347106"/>
            <a:ext cx="2902042" cy="9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9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D57B-15E7-A4BC-DB69-7EA6C7B4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TRE LINEE DI APPROFONDIMENTO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1250-F645-F3B8-09F2-9D1EEC8E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dirty="0"/>
              <a:t>Etica </a:t>
            </a:r>
            <a:r>
              <a:rPr lang="it-IT" sz="2800" i="1" dirty="0"/>
              <a:t>nella </a:t>
            </a:r>
            <a:r>
              <a:rPr lang="it-IT" sz="2800" dirty="0"/>
              <a:t>AI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Etica </a:t>
            </a:r>
            <a:r>
              <a:rPr lang="it-IT" sz="2800" i="1" dirty="0"/>
              <a:t>della </a:t>
            </a:r>
            <a:r>
              <a:rPr lang="it-IT" sz="2800" dirty="0"/>
              <a:t>AI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Analisi, giustificazione e promozione dei valori universali in gioco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71137-3230-FE9D-FC82-85DF746B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85" y="347106"/>
            <a:ext cx="2902042" cy="9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44CB-CAD1-9FF4-3EA1-DDB11F3F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0220"/>
            <a:ext cx="9905998" cy="147857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Codici etici e linee guida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5FFE-D4BE-A840-38DA-9B7D7A10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6114"/>
            <a:ext cx="9905999" cy="3383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4400" dirty="0"/>
              <a:t>DISTINZIONE IN BASE </a:t>
            </a:r>
          </a:p>
          <a:p>
            <a:r>
              <a:rPr lang="it-IT" sz="4400" dirty="0"/>
              <a:t>Allo stile</a:t>
            </a:r>
          </a:p>
          <a:p>
            <a:r>
              <a:rPr lang="it-IT" sz="4400" dirty="0"/>
              <a:t>Alla lunghezza</a:t>
            </a:r>
          </a:p>
          <a:p>
            <a:r>
              <a:rPr lang="it-IT" sz="4400" dirty="0"/>
              <a:t>Al pubblico di riferimento</a:t>
            </a:r>
          </a:p>
          <a:p>
            <a:r>
              <a:rPr lang="it-IT" sz="4400" dirty="0"/>
              <a:t>All’ente di emissione </a:t>
            </a:r>
          </a:p>
          <a:p>
            <a:r>
              <a:rPr lang="it-IT" sz="4400" dirty="0"/>
              <a:t>Allo scopo</a:t>
            </a:r>
            <a:endParaRPr lang="it-IT" sz="7400" dirty="0"/>
          </a:p>
          <a:p>
            <a:endParaRPr lang="it-IT" sz="7400" dirty="0"/>
          </a:p>
          <a:p>
            <a:endParaRPr lang="it-IT" sz="7400" dirty="0"/>
          </a:p>
          <a:p>
            <a:endParaRPr lang="it-IT" sz="7400" dirty="0"/>
          </a:p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B5E9D-A340-67C5-FCAA-9E44FF458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63" y="164326"/>
            <a:ext cx="290194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3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FEC1-1D69-4502-4AD1-9F902A84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Struttura top-down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CE6E0F-43B3-3AF3-A38F-4D5F5BD9D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252305"/>
              </p:ext>
            </p:extLst>
          </p:nvPr>
        </p:nvGraphicFramePr>
        <p:xfrm>
          <a:off x="1051034" y="2249488"/>
          <a:ext cx="9996379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F07F14A-7BD8-2F44-9BB4-D7B2CA864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463" y="44117"/>
            <a:ext cx="290194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00CA5D-27DA-94AA-6A52-65D9A71C6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5821" y="1237489"/>
            <a:ext cx="7680358" cy="4754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BB2E8C-C995-B523-640F-8B0946F3AE60}"/>
              </a:ext>
            </a:extLst>
          </p:cNvPr>
          <p:cNvSpPr txBox="1"/>
          <p:nvPr/>
        </p:nvSpPr>
        <p:spPr>
          <a:xfrm>
            <a:off x="1307231" y="677980"/>
            <a:ext cx="5463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HLEG, 2018 - Ethics Guidelines for Trustworthy AI</a:t>
            </a:r>
            <a:endParaRPr lang="it-IT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5BB12-FBD1-1392-333A-723FC02F4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21" y="123324"/>
            <a:ext cx="290194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9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46482C-D437-8874-48D2-FCFB5AC4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due impostazioni europee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22E501-1F40-19A3-B909-04CC65239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Trust-</a:t>
            </a:r>
            <a:r>
              <a:rPr lang="it-IT" dirty="0" err="1"/>
              <a:t>based</a:t>
            </a:r>
            <a:endParaRPr lang="it-IT" dirty="0"/>
          </a:p>
          <a:p>
            <a:r>
              <a:rPr lang="it-IT" dirty="0"/>
              <a:t>Risk-</a:t>
            </a:r>
            <a:r>
              <a:rPr lang="it-IT" dirty="0" err="1"/>
              <a:t>based</a:t>
            </a:r>
            <a:r>
              <a:rPr lang="it-IT" dirty="0"/>
              <a:t> (AI Act)</a:t>
            </a:r>
          </a:p>
          <a:p>
            <a:endParaRPr lang="it-IT" dirty="0"/>
          </a:p>
          <a:p>
            <a:r>
              <a:rPr lang="it-IT" dirty="0"/>
              <a:t>Opportunità e limiti dell’Ai Act</a:t>
            </a:r>
          </a:p>
        </p:txBody>
      </p:sp>
    </p:spTree>
    <p:extLst>
      <p:ext uri="{BB962C8B-B14F-4D97-AF65-F5344CB8AC3E}">
        <p14:creationId xmlns:p14="http://schemas.microsoft.com/office/powerpoint/2010/main" val="223459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BA95-B25F-F149-047E-295F31FD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Questioni fondamentali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A66D-90DA-7879-3D18-399D477C0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dirty="0"/>
              <a:t>Il riferimento ai principi è adeguato alla regolamentazione dell’IA?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È possibile rintracciare dei valori (universalmente) condivisi?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I valori e i principi etici condivisi sono gli unici possibili?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Il riferimento ai principi è efficace?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41AC5-A6AA-AAE4-9626-28BA812E4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63" y="158416"/>
            <a:ext cx="290194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8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291</Words>
  <Application>Microsoft Macintosh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Tw Cen MT</vt:lpstr>
      <vt:lpstr>Wingdings</vt:lpstr>
      <vt:lpstr>Circuit</vt:lpstr>
      <vt:lpstr>PRINCIPI ETICI NELL’IA</vt:lpstr>
      <vt:lpstr>TRE MODELLI DI ETICA DELL’AI</vt:lpstr>
      <vt:lpstr>Tre problemi etici concreti</vt:lpstr>
      <vt:lpstr>TRE LINEE DI APPROFONDIMENTO</vt:lpstr>
      <vt:lpstr>Codici etici e linee guida</vt:lpstr>
      <vt:lpstr>Struttura top-down</vt:lpstr>
      <vt:lpstr>Presentazione standard di PowerPoint</vt:lpstr>
      <vt:lpstr>Le due impostazioni europee</vt:lpstr>
      <vt:lpstr>Questioni fondamentali</vt:lpstr>
      <vt:lpstr>CONVERGENZE</vt:lpstr>
      <vt:lpstr>conclusioni</vt:lpstr>
      <vt:lpstr>Grazie.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 ETICI NELL’IA</dc:title>
  <dc:creator>Silvia Dadà</dc:creator>
  <cp:lastModifiedBy>Adriano Fabris</cp:lastModifiedBy>
  <cp:revision>10</cp:revision>
  <dcterms:created xsi:type="dcterms:W3CDTF">2023-05-28T07:19:47Z</dcterms:created>
  <dcterms:modified xsi:type="dcterms:W3CDTF">2025-01-27T13:15:55Z</dcterms:modified>
</cp:coreProperties>
</file>