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6357" autoAdjust="0"/>
  </p:normalViewPr>
  <p:slideViewPr>
    <p:cSldViewPr snapToGrid="0">
      <p:cViewPr varScale="1">
        <p:scale>
          <a:sx n="116" d="100"/>
          <a:sy n="116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19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04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42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1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0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9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4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3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8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3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0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0BE515-D8EB-4BC3-98C3-088567624A7B}" type="datetimeFigureOut">
              <a:rPr lang="it-IT" smtClean="0"/>
              <a:t>30/07/25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586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250187396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575" y="60288"/>
            <a:ext cx="950258" cy="950258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348825" y="943434"/>
            <a:ext cx="10932459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/>
            <a:r>
              <a:rPr lang="it-IT" dirty="0"/>
              <a:t>The </a:t>
            </a:r>
            <a:r>
              <a:rPr lang="it-IT" dirty="0" err="1"/>
              <a:t>Centesimus</a:t>
            </a:r>
            <a:r>
              <a:rPr lang="it-IT" dirty="0"/>
              <a:t> Annus Pro </a:t>
            </a:r>
            <a:r>
              <a:rPr lang="it-IT" dirty="0" err="1"/>
              <a:t>Pontifice</a:t>
            </a:r>
            <a:r>
              <a:rPr lang="it-IT" dirty="0"/>
              <a:t> Foundation (FCAPP)</a:t>
            </a:r>
          </a:p>
          <a:p>
            <a:pPr algn="ctr"/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pleased</a:t>
            </a:r>
            <a:r>
              <a:rPr lang="it-IT" dirty="0"/>
              <a:t> to </a:t>
            </a:r>
            <a:r>
              <a:rPr lang="it-IT" dirty="0" err="1"/>
              <a:t>invite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to the Webinar:</a:t>
            </a:r>
          </a:p>
          <a:p>
            <a:pPr algn="ctr"/>
            <a:endParaRPr lang="it-IT" dirty="0"/>
          </a:p>
          <a:p>
            <a:pPr algn="ctr"/>
            <a:r>
              <a:rPr lang="it-IT" sz="2000" b="1" dirty="0"/>
              <a:t>«</a:t>
            </a:r>
            <a:r>
              <a:rPr lang="en-US" sz="2000" b="1" dirty="0"/>
              <a:t>Right to Food: What Role for Catholic Social Thought and Faith Communities?</a:t>
            </a:r>
            <a:r>
              <a:rPr lang="it-IT" sz="2000" b="1" dirty="0"/>
              <a:t>»</a:t>
            </a:r>
          </a:p>
          <a:p>
            <a:pPr algn="ctr"/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Thursday 11 September 2025, 11:00 -12:30 AM, Rome time (CET)</a:t>
            </a:r>
            <a:endParaRPr lang="it-IT" sz="2400" b="1" dirty="0"/>
          </a:p>
          <a:p>
            <a:pPr marL="678180">
              <a:lnSpc>
                <a:spcPct val="150000"/>
              </a:lnSpc>
            </a:pP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Moderator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Paolo Garonna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FCAPP President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8180">
              <a:lnSpc>
                <a:spcPct val="150000"/>
              </a:lnSpc>
            </a:pP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Welcome and introduction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Msgr. Francesco Pesce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FCAPP Ecclesiastical Counsellor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“The principles of the Social Doctrine of the Church and the mission of FCAPP in relation to the global goal of Hunger Eradication”</a:t>
            </a:r>
            <a:endParaRPr lang="en-US" sz="1800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8180">
              <a:lnSpc>
                <a:spcPct val="150000"/>
              </a:lnSpc>
            </a:pP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 Speaker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Juan Echanove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Leader of the Right to Food Team, FAO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The Human Right to Food</a:t>
            </a:r>
            <a:endParaRPr lang="en-US" sz="1800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49580">
              <a:lnSpc>
                <a:spcPct val="150000"/>
              </a:lnSpc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Discussants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8180">
              <a:lnSpc>
                <a:spcPct val="150000"/>
              </a:lnSpc>
            </a:pPr>
            <a:r>
              <a:rPr lang="en-US" sz="1800" dirty="0">
                <a:effectLst/>
                <a:latin typeface="Symbol" panose="05050102010706020507" pitchFamily="18" charset="2"/>
                <a:ea typeface="Calibri" panose="020F0502020204030204" pitchFamily="34" charset="0"/>
              </a:rPr>
              <a:t>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   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Ilaria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Pertot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Professor at the University of Trento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8180">
              <a:lnSpc>
                <a:spcPct val="150000"/>
              </a:lnSpc>
            </a:pPr>
            <a:r>
              <a:rPr lang="en-US" sz="1800" dirty="0">
                <a:effectLst/>
                <a:latin typeface="Symbol" panose="05050102010706020507" pitchFamily="18" charset="2"/>
                <a:ea typeface="Calibri" panose="020F0502020204030204" pitchFamily="34" charset="0"/>
              </a:rPr>
              <a:t>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   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Andrea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Segré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Professor of Circular Economics and Sustainable Development, University of Bologna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it-IT" sz="1600" b="1" dirty="0"/>
          </a:p>
          <a:p>
            <a:pPr algn="ctr"/>
            <a:r>
              <a:rPr lang="it-IT" sz="1600" b="1" dirty="0"/>
              <a:t>Link  zoom:</a:t>
            </a:r>
          </a:p>
          <a:p>
            <a:pPr algn="ctr"/>
            <a:r>
              <a:rPr lang="it-IT" sz="1800" b="1" u="sng" dirty="0">
                <a:solidFill>
                  <a:schemeClr val="bg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https://us02web.zoom.us/j/82501873960</a:t>
            </a:r>
            <a:endParaRPr lang="it-IT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 </a:t>
            </a:r>
            <a:r>
              <a:rPr lang="en-US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riunione</a:t>
            </a: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825 0187 3960</a:t>
            </a:r>
            <a:endParaRPr lang="it-IT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1165</TotalTime>
  <Words>119</Words>
  <Application>Microsoft Macintosh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Book Antiqua</vt:lpstr>
      <vt:lpstr>Bookman Old Style</vt:lpstr>
      <vt:lpstr>Calibri</vt:lpstr>
      <vt:lpstr>Century Gothic</vt:lpstr>
      <vt:lpstr>Symbol</vt:lpstr>
      <vt:lpstr>Times New Roman</vt:lpstr>
      <vt:lpstr>Wingdings 3</vt:lpstr>
      <vt:lpstr>Sezione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27</cp:revision>
  <dcterms:created xsi:type="dcterms:W3CDTF">2020-05-17T09:35:07Z</dcterms:created>
  <dcterms:modified xsi:type="dcterms:W3CDTF">2025-07-30T10:56:48Z</dcterms:modified>
</cp:coreProperties>
</file>