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5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60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419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048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593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70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426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1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524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0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99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41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36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158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30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05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31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4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0BE515-D8EB-4BC3-98C3-088567624A7B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586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97" y="0"/>
            <a:ext cx="1004249" cy="1004249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94818" y="1133003"/>
            <a:ext cx="120023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la Fondazione Centesimus Annus Pro Pontifice in collaborazione con Federmanager, Fasi e </a:t>
            </a:r>
            <a:r>
              <a:rPr lang="it-IT" b="1" dirty="0" err="1"/>
              <a:t>Previndai</a:t>
            </a:r>
            <a:endParaRPr lang="it-IT" b="1" dirty="0"/>
          </a:p>
          <a:p>
            <a:pPr algn="ctr"/>
            <a:r>
              <a:rPr lang="it-IT" dirty="0"/>
              <a:t>PRESENTANO:</a:t>
            </a:r>
          </a:p>
          <a:p>
            <a:pPr algn="ctr"/>
            <a:r>
              <a:rPr lang="it-IT" sz="2800" b="1" dirty="0"/>
              <a:t>«Equilibri generazionali: cosa lasciamo alle prossime generazioni tra sanità integrativa e previdenza complementare»</a:t>
            </a:r>
          </a:p>
          <a:p>
            <a:pPr algn="ctr"/>
            <a:r>
              <a:rPr lang="it-IT" b="1" dirty="0"/>
              <a:t>Intervengono</a:t>
            </a:r>
            <a:endParaRPr lang="it-IT" sz="2400" b="1" i="1" dirty="0"/>
          </a:p>
          <a:p>
            <a:pPr algn="ctr"/>
            <a:r>
              <a:rPr lang="it-IT" sz="2800" b="1" dirty="0"/>
              <a:t>Mons. Francesco Pesce, </a:t>
            </a:r>
            <a:r>
              <a:rPr lang="it-IT" sz="1200" b="1" dirty="0"/>
              <a:t>Direttore ufficio pastorale sociale, del lavoro e della custodia del creato, Diocesi di Roma</a:t>
            </a:r>
            <a:endParaRPr lang="it-IT" sz="2400" b="1" dirty="0"/>
          </a:p>
          <a:p>
            <a:pPr algn="ctr"/>
            <a:r>
              <a:rPr lang="it-IT" sz="2400" b="1" dirty="0"/>
              <a:t>Dott. Antonio Amato</a:t>
            </a:r>
            <a:r>
              <a:rPr lang="it-IT" sz="2800" b="1" dirty="0"/>
              <a:t>,</a:t>
            </a:r>
            <a:r>
              <a:rPr lang="it-IT" sz="4000" b="1" dirty="0"/>
              <a:t> </a:t>
            </a:r>
            <a:r>
              <a:rPr lang="it-IT" sz="1400" b="1" dirty="0"/>
              <a:t>Presidente Federmanager Roma </a:t>
            </a:r>
          </a:p>
          <a:p>
            <a:pPr algn="ctr"/>
            <a:r>
              <a:rPr lang="it-IT" sz="2400" b="1" dirty="0"/>
              <a:t>Dott. Daniele </a:t>
            </a:r>
            <a:r>
              <a:rPr lang="it-IT" sz="2400" b="1" dirty="0" err="1"/>
              <a:t>Damele</a:t>
            </a:r>
            <a:r>
              <a:rPr lang="it-IT" sz="2400" b="1" dirty="0"/>
              <a:t>, </a:t>
            </a:r>
            <a:r>
              <a:rPr lang="it-IT" sz="1400" b="1" dirty="0"/>
              <a:t>Presidente FASI</a:t>
            </a:r>
          </a:p>
          <a:p>
            <a:pPr algn="ctr"/>
            <a:r>
              <a:rPr lang="it-IT" sz="2400" b="1" dirty="0"/>
              <a:t>Prof. Enrico Giovannini, </a:t>
            </a:r>
            <a:r>
              <a:rPr lang="it-IT" sz="1400" b="1" dirty="0"/>
              <a:t>Economista, già Ministro delle Infrastrutture e del Lavoro</a:t>
            </a:r>
            <a:endParaRPr lang="it-IT" sz="2000" b="1" dirty="0"/>
          </a:p>
          <a:p>
            <a:pPr algn="ctr"/>
            <a:r>
              <a:rPr lang="it-IT" sz="2400" b="1" dirty="0"/>
              <a:t>Dott. Giuseppe Straniero, </a:t>
            </a:r>
            <a:r>
              <a:rPr lang="it-IT" sz="1400" b="1" dirty="0"/>
              <a:t>Presidente </a:t>
            </a:r>
            <a:r>
              <a:rPr lang="it-IT" sz="1400" b="1" dirty="0" err="1"/>
              <a:t>Previndai</a:t>
            </a:r>
            <a:endParaRPr lang="it-IT" sz="1400" b="1" dirty="0"/>
          </a:p>
          <a:p>
            <a:pPr algn="ctr"/>
            <a:r>
              <a:rPr lang="it-IT" b="1" dirty="0"/>
              <a:t>Modera: </a:t>
            </a:r>
          </a:p>
          <a:p>
            <a:pPr algn="ctr"/>
            <a:r>
              <a:rPr lang="it-IT" sz="1600" b="1" dirty="0"/>
              <a:t>Salvatore Tropea, giornalista</a:t>
            </a:r>
          </a:p>
          <a:p>
            <a:pPr algn="ctr"/>
            <a:r>
              <a:rPr lang="it-IT" sz="2000" b="1" dirty="0"/>
              <a:t>Quando: </a:t>
            </a:r>
            <a:r>
              <a:rPr lang="it-IT" sz="2400" b="1" dirty="0"/>
              <a:t>28 ottobre 2025 ore 17.00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t-IT" sz="1600" b="1" dirty="0">
                <a:latin typeface="Book Antiqua" panose="02040602050305030304" pitchFamily="18" charset="0"/>
              </a:rPr>
              <a:t> </a:t>
            </a:r>
            <a:endParaRPr lang="it-IT" dirty="0"/>
          </a:p>
        </p:txBody>
      </p:sp>
      <p:pic>
        <p:nvPicPr>
          <p:cNvPr id="1026" name="Picture 2" descr="Presskit Corporate Federmanager">
            <a:extLst>
              <a:ext uri="{FF2B5EF4-FFF2-40B4-BE49-F238E27FC236}">
                <a16:creationId xmlns:a16="http://schemas.microsoft.com/office/drawing/2014/main" id="{699800C9-4C0F-8971-4401-C3C8BEA0D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467" y="-608329"/>
            <a:ext cx="2723903" cy="192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61203B6B-E118-7894-3DAD-BC72C564D6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496" y="96128"/>
            <a:ext cx="1429338" cy="43385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5D69AB0-A60F-F08D-5290-538541CBB8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309" y="-418936"/>
            <a:ext cx="2053130" cy="145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1279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Metadata/LabelInfo.xml><?xml version="1.0" encoding="utf-8"?>
<clbl:labelList xmlns:clbl="http://schemas.microsoft.com/office/2020/mipLabelMetadata">
  <clbl:label id="{761de76f-3d5c-4174-917c-5ad4d06360cb}" enabled="0" method="" siteId="{761de76f-3d5c-4174-917c-5ad4d06360c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170</TotalTime>
  <Words>103</Words>
  <Application>Microsoft Macintosh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Book Antiqua</vt:lpstr>
      <vt:lpstr>Century Gothic</vt:lpstr>
      <vt:lpstr>Wingdings 3</vt:lpstr>
      <vt:lpstr>Sezione</vt:lpstr>
      <vt:lpstr>Presentación de PowerPoint</vt:lpstr>
    </vt:vector>
  </TitlesOfParts>
  <Company>Poste Italiane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RIZZO ALESSANDRO (AFC)</dc:creator>
  <cp:lastModifiedBy>Microsoft Office User</cp:lastModifiedBy>
  <cp:revision>27</cp:revision>
  <dcterms:created xsi:type="dcterms:W3CDTF">2020-05-17T09:35:07Z</dcterms:created>
  <dcterms:modified xsi:type="dcterms:W3CDTF">2025-09-30T12:41:22Z</dcterms:modified>
</cp:coreProperties>
</file>