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7603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4198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4048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25939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1706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74265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812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5248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5077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0995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0415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5360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1582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1307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2051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8315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6467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80BE515-D8EB-4BC3-98C3-088567624A7B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95868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s02web.zoom.us/j/82224166906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931" y="85166"/>
            <a:ext cx="669509" cy="669509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0" y="690093"/>
            <a:ext cx="121920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Il </a:t>
            </a:r>
            <a:r>
              <a:rPr lang="it-IT" b="1" dirty="0" err="1"/>
              <a:t>Chapter</a:t>
            </a:r>
            <a:r>
              <a:rPr lang="it-IT" b="1" dirty="0"/>
              <a:t> di Roma della Fondazione </a:t>
            </a:r>
            <a:r>
              <a:rPr lang="it-IT" b="1" dirty="0" err="1"/>
              <a:t>Centesimus</a:t>
            </a:r>
            <a:r>
              <a:rPr lang="it-IT" b="1" dirty="0"/>
              <a:t> Annus Pro </a:t>
            </a:r>
            <a:r>
              <a:rPr lang="it-IT" b="1" dirty="0" err="1"/>
              <a:t>Pontifice</a:t>
            </a:r>
            <a:endParaRPr lang="it-IT" b="1" dirty="0"/>
          </a:p>
          <a:p>
            <a:pPr algn="ctr"/>
            <a:r>
              <a:rPr lang="it-IT" dirty="0"/>
              <a:t>PRESENTA:</a:t>
            </a:r>
          </a:p>
          <a:p>
            <a:pPr algn="ctr"/>
            <a:r>
              <a:rPr lang="it-IT" sz="2800" b="1" dirty="0"/>
              <a:t>«Una panoramica sulla situazione geopolitica internazionale: il ruolo dell’ONU»</a:t>
            </a:r>
          </a:p>
          <a:p>
            <a:pPr algn="ctr"/>
            <a:r>
              <a:rPr lang="it-IT" b="1" dirty="0"/>
              <a:t>Intervengono:</a:t>
            </a:r>
            <a:endParaRPr lang="it-IT" sz="2400" b="1" dirty="0"/>
          </a:p>
          <a:p>
            <a:pPr algn="ctr"/>
            <a:r>
              <a:rPr lang="it-IT" sz="2400" b="1" dirty="0"/>
              <a:t>Dott.ssa Miriam Mangiacotti</a:t>
            </a:r>
            <a:r>
              <a:rPr lang="it-IT" sz="3600" b="1" dirty="0"/>
              <a:t>, </a:t>
            </a:r>
            <a:r>
              <a:rPr lang="it-IT" sz="2000" b="1" dirty="0"/>
              <a:t>già</a:t>
            </a:r>
            <a:r>
              <a:rPr lang="it-IT" sz="3600" b="1" dirty="0"/>
              <a:t> </a:t>
            </a:r>
            <a:r>
              <a:rPr lang="it-IT" sz="2000" b="1" dirty="0" err="1"/>
              <a:t>stageur</a:t>
            </a:r>
            <a:r>
              <a:rPr lang="it-IT" sz="2000" b="1" dirty="0"/>
              <a:t> Santa Sede presso l’ONU: </a:t>
            </a:r>
            <a:r>
              <a:rPr lang="it-IT" sz="1600" b="1" i="1" dirty="0"/>
              <a:t>presenterà una sintesi del discorso </a:t>
            </a:r>
            <a:r>
              <a:rPr lang="it-IT" sz="1600" b="1" i="1"/>
              <a:t>di S.E.R. Mons</a:t>
            </a:r>
            <a:r>
              <a:rPr lang="it-IT" sz="1600" b="1" i="1" dirty="0"/>
              <a:t>. Gallagher alla Assemblea Generale dell’ONU </a:t>
            </a:r>
            <a:endParaRPr lang="it-IT" sz="2000" b="1" i="1" dirty="0"/>
          </a:p>
          <a:p>
            <a:pPr algn="ctr"/>
            <a:r>
              <a:rPr lang="it-IT" sz="2400" b="1" dirty="0" err="1"/>
              <a:t>Amb</a:t>
            </a:r>
            <a:r>
              <a:rPr lang="it-IT" sz="2400" b="1" dirty="0"/>
              <a:t>. Patrizio Fondi, </a:t>
            </a:r>
            <a:r>
              <a:rPr lang="it-IT" sz="2000" b="1" dirty="0"/>
              <a:t>già Capo Missione in Giordania e Emirati Arabi: </a:t>
            </a:r>
            <a:r>
              <a:rPr lang="it-IT" sz="1600" b="1" i="1" dirty="0"/>
              <a:t>fornirà una panoramica di sintesi sulla attuale situazione geopolitica e il ruolo dell’ONU in questo contesto</a:t>
            </a:r>
            <a:endParaRPr lang="it-IT" sz="3600" b="1" i="1" dirty="0"/>
          </a:p>
          <a:p>
            <a:pPr algn="ctr"/>
            <a:r>
              <a:rPr lang="it-IT" sz="2400" b="1" dirty="0"/>
              <a:t>Dott.ssa Vania De Luca</a:t>
            </a:r>
            <a:r>
              <a:rPr lang="it-IT" sz="2800" b="1" dirty="0"/>
              <a:t>, </a:t>
            </a:r>
            <a:r>
              <a:rPr lang="it-IT" sz="2000" b="1" dirty="0"/>
              <a:t>Vaticanista TG3: </a:t>
            </a:r>
            <a:r>
              <a:rPr lang="it-IT" sz="1600" b="1" i="1" dirty="0"/>
              <a:t>fornirà una sintesi sul rapporto del Vaticano con l’ONU e un commento sul discorso di S.E.R. Mons. Gallagher</a:t>
            </a:r>
            <a:endParaRPr lang="it-IT" sz="2400" b="1" i="1" dirty="0"/>
          </a:p>
          <a:p>
            <a:pPr algn="ctr"/>
            <a:r>
              <a:rPr lang="it-IT" b="1" dirty="0"/>
              <a:t>Modera:</a:t>
            </a:r>
            <a:endParaRPr lang="it-IT" sz="2400" b="1" dirty="0"/>
          </a:p>
          <a:p>
            <a:pPr algn="ctr"/>
            <a:r>
              <a:rPr lang="it-IT" b="1" dirty="0"/>
              <a:t>Alessandro Rizzo</a:t>
            </a:r>
            <a:endParaRPr lang="it-IT" sz="1600" b="1" dirty="0"/>
          </a:p>
          <a:p>
            <a:pPr algn="ctr"/>
            <a:endParaRPr lang="it-IT" sz="1600" b="1" dirty="0"/>
          </a:p>
          <a:p>
            <a:pPr algn="ctr"/>
            <a:r>
              <a:rPr lang="it-IT" sz="2000" b="1" dirty="0"/>
              <a:t>Quando: </a:t>
            </a:r>
            <a:r>
              <a:rPr lang="it-IT" sz="2400" b="1" dirty="0"/>
              <a:t>7 ottobre 2025 ore 18.00</a:t>
            </a:r>
          </a:p>
          <a:p>
            <a:pPr algn="ctr"/>
            <a:r>
              <a:rPr lang="it-IT" sz="1600" b="1" dirty="0"/>
              <a:t>Collegamento ZOOM: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it-IT" sz="1600" b="1" dirty="0">
                <a:latin typeface="Book Antiqua" panose="02040602050305030304" pitchFamily="18" charset="0"/>
              </a:rPr>
              <a:t> </a:t>
            </a:r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4714043" y="6403502"/>
            <a:ext cx="32614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Book Antiqua" panose="02040602050305030304" pitchFamily="18" charset="0"/>
              </a:rPr>
              <a:t>Meeting ID: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822 2416 6906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F9C988D-A052-3AA1-F04D-F7A56590BE90}"/>
              </a:ext>
            </a:extLst>
          </p:cNvPr>
          <p:cNvSpPr txBox="1"/>
          <p:nvPr/>
        </p:nvSpPr>
        <p:spPr>
          <a:xfrm>
            <a:off x="3817398" y="6003392"/>
            <a:ext cx="610783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b="1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https://us02web.zoom.us/j/82224166906</a:t>
            </a:r>
            <a:endParaRPr lang="it-IT" sz="20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01279"/>
      </p:ext>
    </p:extLst>
  </p:cSld>
  <p:clrMapOvr>
    <a:masterClrMapping/>
  </p:clrMapOvr>
</p:sld>
</file>

<file path=ppt/theme/theme1.xml><?xml version="1.0" encoding="utf-8"?>
<a:theme xmlns:a="http://schemas.openxmlformats.org/drawingml/2006/main" name="Sezione">
  <a:themeElements>
    <a:clrScheme name="Sezion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zion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zion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Metadata/LabelInfo.xml><?xml version="1.0" encoding="utf-8"?>
<clbl:labelList xmlns:clbl="http://schemas.microsoft.com/office/2020/mipLabelMetadata">
  <clbl:label id="{761de76f-3d5c-4174-917c-5ad4d06360cb}" enabled="0" method="" siteId="{761de76f-3d5c-4174-917c-5ad4d06360c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107</TotalTime>
  <Words>153</Words>
  <Application>Microsoft Macintosh PowerPoint</Application>
  <PresentationFormat>Panorámica</PresentationFormat>
  <Paragraphs>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Book Antiqua</vt:lpstr>
      <vt:lpstr>Calibri</vt:lpstr>
      <vt:lpstr>Century Gothic</vt:lpstr>
      <vt:lpstr>Wingdings 3</vt:lpstr>
      <vt:lpstr>Sezione</vt:lpstr>
      <vt:lpstr>Presentación de PowerPoint</vt:lpstr>
    </vt:vector>
  </TitlesOfParts>
  <Company>Poste Italiane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RIZZO ALESSANDRO (AFC)</dc:creator>
  <cp:lastModifiedBy>Microsoft Office User</cp:lastModifiedBy>
  <cp:revision>31</cp:revision>
  <dcterms:created xsi:type="dcterms:W3CDTF">2020-05-17T09:35:07Z</dcterms:created>
  <dcterms:modified xsi:type="dcterms:W3CDTF">2025-10-02T13:27:52Z</dcterms:modified>
</cp:coreProperties>
</file>