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60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19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048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59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70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426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1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24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0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99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41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3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58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30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05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31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0BE515-D8EB-4BC3-98C3-088567624A7B}" type="datetimeFigureOut">
              <a:rPr lang="it-IT" smtClean="0"/>
              <a:t>15/01/26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586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405290192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827" y="53015"/>
            <a:ext cx="950258" cy="950258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7800" y="1187733"/>
            <a:ext cx="11836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Il Gruppo di Roma della Fondazione Centesimus Annus Pro Pontifice presenta:</a:t>
            </a:r>
          </a:p>
          <a:p>
            <a:pPr algn="ctr"/>
            <a:r>
              <a:rPr lang="it-IT" sz="2800" b="1" dirty="0"/>
              <a:t>«Gli scenari geopolitici dell’energia: dove stiamo andando?»</a:t>
            </a:r>
          </a:p>
          <a:p>
            <a:pPr algn="ctr"/>
            <a:r>
              <a:rPr lang="it-IT" sz="2400" b="1" dirty="0"/>
              <a:t>Interverranno:</a:t>
            </a:r>
          </a:p>
          <a:p>
            <a:pPr algn="ctr"/>
            <a:r>
              <a:rPr lang="it-IT" sz="2800" b="1" dirty="0" err="1"/>
              <a:t>Amb</a:t>
            </a:r>
            <a:r>
              <a:rPr lang="it-IT" sz="2800" b="1" dirty="0"/>
              <a:t>. Patrizio Fondi, </a:t>
            </a:r>
            <a:r>
              <a:rPr lang="it-IT" sz="2000" b="1" i="1" dirty="0"/>
              <a:t>già Capo Missione in Giordania e Emirati Arabi</a:t>
            </a:r>
            <a:endParaRPr lang="it-IT" sz="2800" b="1" dirty="0"/>
          </a:p>
          <a:p>
            <a:pPr algn="ctr"/>
            <a:r>
              <a:rPr lang="it-IT" sz="2800" b="1" dirty="0"/>
              <a:t>Ing. Marco </a:t>
            </a:r>
            <a:r>
              <a:rPr lang="it-IT" sz="2800" b="1" dirty="0" err="1"/>
              <a:t>Aimasso</a:t>
            </a:r>
            <a:r>
              <a:rPr lang="it-IT" sz="2800" b="1" dirty="0"/>
              <a:t>, </a:t>
            </a:r>
            <a:r>
              <a:rPr lang="it-IT" sz="2000" b="1" i="1" dirty="0"/>
              <a:t>COO </a:t>
            </a:r>
            <a:r>
              <a:rPr lang="it-IT" sz="2000" b="1" i="1" dirty="0" err="1"/>
              <a:t>Dtrading</a:t>
            </a:r>
            <a:r>
              <a:rPr lang="it-IT" sz="2000" b="1" i="1" dirty="0"/>
              <a:t> International</a:t>
            </a:r>
            <a:endParaRPr lang="it-IT" sz="2800" b="1" dirty="0"/>
          </a:p>
          <a:p>
            <a:pPr algn="ctr"/>
            <a:r>
              <a:rPr lang="it-IT" sz="2800" b="1" dirty="0"/>
              <a:t>Dott. Marco Piredda, </a:t>
            </a:r>
            <a:r>
              <a:rPr lang="it-IT" sz="2000" b="1" i="1" dirty="0"/>
              <a:t>Head of international Public Affairs ENI</a:t>
            </a:r>
            <a:endParaRPr lang="it-IT" sz="2800" b="1" i="1" dirty="0"/>
          </a:p>
          <a:p>
            <a:pPr algn="ctr"/>
            <a:r>
              <a:rPr lang="it-IT" b="1" dirty="0"/>
              <a:t>modera:</a:t>
            </a:r>
            <a:endParaRPr lang="it-IT" sz="2400" b="1" dirty="0"/>
          </a:p>
          <a:p>
            <a:pPr algn="ctr"/>
            <a:r>
              <a:rPr lang="it-IT" b="1" dirty="0"/>
              <a:t>Alessandro Rizzo</a:t>
            </a:r>
            <a:endParaRPr lang="it-IT" sz="1600" b="1" dirty="0"/>
          </a:p>
          <a:p>
            <a:pPr algn="ctr"/>
            <a:endParaRPr lang="it-IT" sz="1600" b="1" dirty="0"/>
          </a:p>
          <a:p>
            <a:pPr algn="ctr"/>
            <a:r>
              <a:rPr lang="it-IT" sz="2000" b="1" dirty="0"/>
              <a:t>Quando: </a:t>
            </a:r>
            <a:r>
              <a:rPr lang="it-IT" sz="2400" b="1" dirty="0"/>
              <a:t>4 febbraio 2026 ore 18.00 </a:t>
            </a:r>
          </a:p>
          <a:p>
            <a:pPr algn="ctr"/>
            <a:endParaRPr lang="it-IT" sz="2400" b="1" dirty="0"/>
          </a:p>
          <a:p>
            <a:pPr algn="ctr"/>
            <a:endParaRPr lang="it-IT" sz="1600" b="1" dirty="0"/>
          </a:p>
          <a:p>
            <a:pPr algn="ctr"/>
            <a:r>
              <a:rPr lang="it-IT" sz="1600" b="1" dirty="0"/>
              <a:t>Collegamento ZOOM: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 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4541602" y="6051357"/>
            <a:ext cx="2909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Book Antiqua" panose="02040602050305030304" pitchFamily="18" charset="0"/>
              </a:rPr>
              <a:t>Meeting ID: </a:t>
            </a:r>
            <a:r>
              <a:rPr lang="it-IT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840 5290 1926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05061" y="5588938"/>
            <a:ext cx="54356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71415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2400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hlinkClick r:id="rId3"/>
              </a:rPr>
              <a:t>https://us02web.zoom.us/j/84052901926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296</TotalTime>
  <Words>87</Words>
  <Application>Microsoft Macintosh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Book Antiqua</vt:lpstr>
      <vt:lpstr>Calibri</vt:lpstr>
      <vt:lpstr>Century Gothic</vt:lpstr>
      <vt:lpstr>Wingdings 3</vt:lpstr>
      <vt:lpstr>Sezione</vt:lpstr>
      <vt:lpstr>Presentación de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Microsoft Office User</cp:lastModifiedBy>
  <cp:revision>24</cp:revision>
  <dcterms:created xsi:type="dcterms:W3CDTF">2020-05-17T09:35:07Z</dcterms:created>
  <dcterms:modified xsi:type="dcterms:W3CDTF">2026-01-15T12:48:04Z</dcterms:modified>
</cp:coreProperties>
</file>