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6357" autoAdjust="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‹N›</a:t>
            </a:fld>
            <a:endParaRPr lang="it-IT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0541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9523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79577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0147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‹N›</a:t>
            </a:fld>
            <a:endParaRPr lang="it-IT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1013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9441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8516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03757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0669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80BE515-D8EB-4BC3-98C3-088567624A7B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DE2321E-3C66-4F63-8D74-2FE4F7D47B0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40089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9318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80BE515-D8EB-4BC3-98C3-088567624A7B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1DE2321E-3C66-4F63-8D74-2FE4F7D47B09}" type="slidenum">
              <a:rPr lang="it-IT" smtClean="0"/>
              <a:t>‹N›</a:t>
            </a:fld>
            <a:endParaRPr lang="it-IT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2156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7669" y="0"/>
            <a:ext cx="881529" cy="881529"/>
          </a:xfrm>
          <a:prstGeom prst="rect">
            <a:avLst/>
          </a:prstGeom>
        </p:spPr>
      </p:pic>
      <p:sp>
        <p:nvSpPr>
          <p:cNvPr id="8" name="CasellaDiTesto 7"/>
          <p:cNvSpPr txBox="1"/>
          <p:nvPr/>
        </p:nvSpPr>
        <p:spPr>
          <a:xfrm>
            <a:off x="289267" y="440764"/>
            <a:ext cx="11218332" cy="63216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it-IT" dirty="0"/>
          </a:p>
          <a:p>
            <a:pPr algn="ctr">
              <a:lnSpc>
                <a:spcPct val="150000"/>
              </a:lnSpc>
            </a:pPr>
            <a:endParaRPr lang="en-US" sz="14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 </a:t>
            </a:r>
            <a:r>
              <a:rPr lang="en-US" sz="16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Centesimus</a:t>
            </a:r>
            <a:r>
              <a:rPr lang="en-U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Annus Pro </a:t>
            </a:r>
            <a:r>
              <a:rPr lang="en-US" sz="16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Pontifice</a:t>
            </a:r>
            <a:r>
              <a:rPr lang="en-U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Foundation (FCAPP) is pleased to invite you to the Webinar: </a:t>
            </a:r>
            <a:endParaRPr lang="it-IT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/>
            <a:endParaRPr lang="en-US" sz="18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/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“Face and Voice Are Sacred: Protecting What Makes Us Human”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/>
            <a:endParaRPr lang="en-US" sz="14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/>
            <a:r>
              <a:rPr lang="en-US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Organized by the FCAPP in cooperation with the Dicastery for Communication of the Vatican</a:t>
            </a:r>
            <a:endParaRPr lang="it-IT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/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/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</a:rPr>
              <a:t>The aim of the Webinar is also to 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contribute to the reflections of the 60th world day of social communications</a:t>
            </a:r>
            <a:endParaRPr lang="it-IT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/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it-IT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/>
            <a:r>
              <a:rPr lang="en-US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Wednesday 11 February, 5.00 to 6.30 pm,  Rome time (CET)</a:t>
            </a:r>
            <a:endParaRPr lang="it-IT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US" sz="1400" i="1" u="sng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1400" i="1" u="sng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Will discuss around these issues: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Paolo Garonna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President of FCAPP </a:t>
            </a:r>
          </a:p>
          <a:p>
            <a:pPr marL="285750" indent="-285750" algn="just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400" b="1" dirty="0">
                <a:latin typeface="Calibri" panose="020F0502020204030204" pitchFamily="34" charset="0"/>
                <a:ea typeface="Calibri" panose="020F0502020204030204" pitchFamily="34" charset="0"/>
              </a:rPr>
              <a:t>Mons. Lucio Adrian Ruiz,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</a:rPr>
              <a:t>Secretary of the Dicastery for Communication of the Vatican</a:t>
            </a:r>
            <a:endParaRPr lang="it-IT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400" b="1" dirty="0">
                <a:latin typeface="Calibri" panose="020F0502020204030204" pitchFamily="34" charset="0"/>
                <a:ea typeface="Calibri" panose="020F0502020204030204" pitchFamily="34" charset="0"/>
              </a:rPr>
              <a:t>Dominick </a:t>
            </a:r>
            <a:r>
              <a:rPr lang="en-GB" sz="1400" b="1" dirty="0" err="1">
                <a:latin typeface="Calibri" panose="020F0502020204030204" pitchFamily="34" charset="0"/>
                <a:ea typeface="Calibri" panose="020F0502020204030204" pitchFamily="34" charset="0"/>
              </a:rPr>
              <a:t>Luquer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</a:rPr>
              <a:t>General Secretary of the International Federation of Actors (FIA)</a:t>
            </a:r>
            <a:endParaRPr lang="it-IT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400" b="1" dirty="0">
                <a:latin typeface="Calibri" panose="020F0502020204030204" pitchFamily="34" charset="0"/>
                <a:ea typeface="Calibri" panose="020F0502020204030204" pitchFamily="34" charset="0"/>
              </a:rPr>
              <a:t>Adriana Pella,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</a:rPr>
              <a:t>Legal Counsel of the Argentinean Union of Entertainment Workers, SUTEP and Member of the Executive Committee of UNI Global Union – Media, Entertainment and Arts</a:t>
            </a:r>
            <a:endParaRPr lang="it-IT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400" b="1" dirty="0">
                <a:latin typeface="Calibri" panose="020F0502020204030204" pitchFamily="34" charset="0"/>
                <a:ea typeface="Calibri" panose="020F0502020204030204" pitchFamily="34" charset="0"/>
              </a:rPr>
              <a:t>Oliver </a:t>
            </a:r>
            <a:r>
              <a:rPr lang="en-GB" sz="1400" b="1" dirty="0" err="1">
                <a:latin typeface="Calibri" panose="020F0502020204030204" pitchFamily="34" charset="0"/>
                <a:ea typeface="Calibri" panose="020F0502020204030204" pitchFamily="34" charset="0"/>
              </a:rPr>
              <a:t>Roethig</a:t>
            </a:r>
            <a:r>
              <a:rPr lang="en-GB" sz="1400" b="1" dirty="0"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da-DK" sz="1400" dirty="0">
                <a:latin typeface="Calibri" panose="020F0502020204030204" pitchFamily="34" charset="0"/>
                <a:ea typeface="Calibri" panose="020F0502020204030204" pitchFamily="34" charset="0"/>
              </a:rPr>
              <a:t>Regional Secretary, UNI Europa</a:t>
            </a:r>
            <a:endParaRPr lang="en-GB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400" i="1" u="sng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Moderator</a:t>
            </a:r>
            <a:r>
              <a:rPr lang="en-US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 </a:t>
            </a:r>
            <a:r>
              <a:rPr lang="en-GB" sz="1400" b="1" dirty="0">
                <a:latin typeface="Calibri" panose="020F0502020204030204" pitchFamily="34" charset="0"/>
                <a:ea typeface="Calibri" panose="020F0502020204030204" pitchFamily="34" charset="0"/>
              </a:rPr>
              <a:t>Giacomo Mazzone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</a:rPr>
              <a:t>Member of the Advisory Board of the FCAPP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n-US" sz="1400" b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1600" b="1" dirty="0"/>
              <a:t>Link  zoom: </a:t>
            </a:r>
            <a:r>
              <a:rPr lang="en-GB" sz="1600" b="1" dirty="0">
                <a:effectLst/>
                <a:ea typeface="Times New Roman" panose="02020603050405020304" pitchFamily="18" charset="0"/>
              </a:rPr>
              <a:t> </a:t>
            </a:r>
            <a:r>
              <a:rPr lang="it-IT" sz="1600" b="1" dirty="0">
                <a:effectLst/>
                <a:ea typeface="Times New Roman" panose="02020603050405020304" pitchFamily="18" charset="0"/>
              </a:rPr>
              <a:t>https://us02web.zoom.us/j/84267263310 ID riunione: 842 6726 3310</a:t>
            </a:r>
          </a:p>
        </p:txBody>
      </p:sp>
    </p:spTree>
    <p:extLst>
      <p:ext uri="{BB962C8B-B14F-4D97-AF65-F5344CB8AC3E}">
        <p14:creationId xmlns:p14="http://schemas.microsoft.com/office/powerpoint/2010/main" val="136401279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ttivo">
  <a:themeElements>
    <a:clrScheme name="Retrospettivo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ttiv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ttiv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Metadata/LabelInfo.xml><?xml version="1.0" encoding="utf-8"?>
<clbl:labelList xmlns:clbl="http://schemas.microsoft.com/office/2020/mipLabelMetadata">
  <clbl:label id="{761de76f-3d5c-4174-917c-5ad4d06360cb}" enabled="0" method="" siteId="{761de76f-3d5c-4174-917c-5ad4d06360cb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1382</TotalTime>
  <Words>193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Retrospettivo</vt:lpstr>
      <vt:lpstr>Presentazione standard di PowerPoint</vt:lpstr>
    </vt:vector>
  </TitlesOfParts>
  <Company>Poste Italiane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RIZZO ALESSANDRO (AFC)</dc:creator>
  <cp:lastModifiedBy>Dondero Ivana</cp:lastModifiedBy>
  <cp:revision>55</cp:revision>
  <cp:lastPrinted>2026-02-02T12:54:23Z</cp:lastPrinted>
  <dcterms:created xsi:type="dcterms:W3CDTF">2020-05-17T09:35:07Z</dcterms:created>
  <dcterms:modified xsi:type="dcterms:W3CDTF">2026-02-02T13:21:57Z</dcterms:modified>
</cp:coreProperties>
</file>